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5" r:id="rId1"/>
  </p:sldMasterIdLst>
  <p:notesMasterIdLst>
    <p:notesMasterId r:id="rId13"/>
  </p:notesMasterIdLst>
  <p:handoutMasterIdLst>
    <p:handoutMasterId r:id="rId14"/>
  </p:handoutMasterIdLst>
  <p:sldIdLst>
    <p:sldId id="2533" r:id="rId2"/>
    <p:sldId id="2444" r:id="rId3"/>
    <p:sldId id="2536" r:id="rId4"/>
    <p:sldId id="2537" r:id="rId5"/>
    <p:sldId id="2538" r:id="rId6"/>
    <p:sldId id="2535" r:id="rId7"/>
    <p:sldId id="2499" r:id="rId8"/>
    <p:sldId id="2505" r:id="rId9"/>
    <p:sldId id="2500" r:id="rId10"/>
    <p:sldId id="2534" r:id="rId11"/>
    <p:sldId id="2295" r:id="rId12"/>
  </p:sldIdLst>
  <p:sldSz cx="24377650" cy="13716000"/>
  <p:notesSz cx="7010400" cy="92964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6" userDrawn="1">
          <p15:clr>
            <a:srgbClr val="A4A3A4"/>
          </p15:clr>
        </p15:guide>
        <p15:guide id="2" orient="horz" pos="8160" userDrawn="1">
          <p15:clr>
            <a:srgbClr val="A4A3A4"/>
          </p15:clr>
        </p15:guide>
        <p15:guide id="3" pos="14254" userDrawn="1">
          <p15:clr>
            <a:srgbClr val="A4A3A4"/>
          </p15:clr>
        </p15:guide>
        <p15:guide id="5" pos="1102" userDrawn="1">
          <p15:clr>
            <a:srgbClr val="A4A3A4"/>
          </p15:clr>
        </p15:guide>
        <p15:guide id="6" pos="7678" userDrawn="1">
          <p15:clr>
            <a:srgbClr val="A4A3A4"/>
          </p15:clr>
        </p15:guide>
        <p15:guide id="7" orient="horz" pos="43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DB1"/>
    <a:srgbClr val="FF3736"/>
    <a:srgbClr val="FA401B"/>
    <a:srgbClr val="D12A29"/>
    <a:srgbClr val="FFC737"/>
    <a:srgbClr val="FF5F90"/>
    <a:srgbClr val="293039"/>
    <a:srgbClr val="041B31"/>
    <a:srgbClr val="39BDF9"/>
    <a:srgbClr val="4949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85" autoAdjust="0"/>
    <p:restoredTop sz="96333" autoAdjust="0"/>
  </p:normalViewPr>
  <p:slideViewPr>
    <p:cSldViewPr snapToGrid="0" snapToObjects="1">
      <p:cViewPr varScale="1">
        <p:scale>
          <a:sx n="58" d="100"/>
          <a:sy n="58" d="100"/>
        </p:scale>
        <p:origin x="656" y="248"/>
      </p:cViewPr>
      <p:guideLst>
        <p:guide orient="horz" pos="456"/>
        <p:guide orient="horz" pos="8160"/>
        <p:guide pos="14254"/>
        <p:guide pos="1102"/>
        <p:guide pos="7678"/>
        <p:guide orient="horz" pos="43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9" d="100"/>
        <a:sy n="49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ECF0EE3-975E-4AB1-B303-B317DB4473FF}" type="datetimeFigureOut">
              <a:rPr lang="en-US" smtClean="0"/>
              <a:t>10/21/19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A9A85D8-6E67-4606-8865-53452BF41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9072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 b="0" i="0">
                <a:latin typeface="Century Gothic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 b="0" i="0">
                <a:latin typeface="Century Gothic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10/21/19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6913"/>
            <a:ext cx="619442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 b="0" i="0">
                <a:latin typeface="Century Gothic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 b="0" i="0">
                <a:latin typeface="Century Gothic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Century Gothic" charset="0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Century Gothic" charset="0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Century Gothic" charset="0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Century Gothic" charset="0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Century Gothic" charset="0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2623800" y="3479800"/>
            <a:ext cx="10617200" cy="8001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Add picture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736600" y="635000"/>
            <a:ext cx="11607800" cy="12471400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2719869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or 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0" y="3657600"/>
            <a:ext cx="24377650" cy="6936059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9181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e_de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 noChangeAspect="1"/>
          </p:cNvSpPr>
          <p:nvPr>
            <p:ph type="pic" sz="quarter" idx="25"/>
          </p:nvPr>
        </p:nvSpPr>
        <p:spPr>
          <a:xfrm>
            <a:off x="10690548" y="5393461"/>
            <a:ext cx="3010509" cy="5334632"/>
          </a:xfrm>
        </p:spPr>
        <p:txBody>
          <a:bodyPr anchor="t">
            <a:normAutofit/>
          </a:bodyPr>
          <a:lstStyle>
            <a:lvl1pPr marL="0" indent="0" algn="ctr">
              <a:buNone/>
              <a:defRPr sz="2199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sz="quarter" idx="26"/>
          </p:nvPr>
        </p:nvSpPr>
        <p:spPr>
          <a:xfrm>
            <a:off x="17048552" y="5393461"/>
            <a:ext cx="3010509" cy="5334632"/>
          </a:xfrm>
        </p:spPr>
        <p:txBody>
          <a:bodyPr anchor="t">
            <a:normAutofit/>
          </a:bodyPr>
          <a:lstStyle>
            <a:lvl1pPr marL="0" indent="0" algn="ctr">
              <a:buNone/>
              <a:defRPr sz="2199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12" name="Picture Placeholder 2"/>
          <p:cNvSpPr>
            <a:spLocks noGrp="1" noChangeAspect="1"/>
          </p:cNvSpPr>
          <p:nvPr>
            <p:ph type="pic" sz="quarter" idx="27"/>
          </p:nvPr>
        </p:nvSpPr>
        <p:spPr>
          <a:xfrm>
            <a:off x="4304691" y="5393461"/>
            <a:ext cx="3010509" cy="5334632"/>
          </a:xfrm>
        </p:spPr>
        <p:txBody>
          <a:bodyPr anchor="t">
            <a:normAutofit/>
          </a:bodyPr>
          <a:lstStyle>
            <a:lvl1pPr marL="0" indent="0" algn="ctr">
              <a:buNone/>
              <a:defRPr sz="2199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8"/>
          </p:nvPr>
        </p:nvSpPr>
        <p:spPr>
          <a:xfrm>
            <a:off x="1168400" y="609600"/>
            <a:ext cx="22301200" cy="4445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915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obile_devices with narr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 noChangeAspect="1"/>
          </p:cNvSpPr>
          <p:nvPr>
            <p:ph type="pic" sz="quarter" idx="26"/>
          </p:nvPr>
        </p:nvSpPr>
        <p:spPr>
          <a:xfrm>
            <a:off x="13225551" y="4054695"/>
            <a:ext cx="3425086" cy="6069264"/>
          </a:xfrm>
        </p:spPr>
        <p:txBody>
          <a:bodyPr anchor="t">
            <a:normAutofit/>
          </a:bodyPr>
          <a:lstStyle>
            <a:lvl1pPr marL="0" indent="0" algn="ctr">
              <a:buNone/>
              <a:defRPr sz="2199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8" name="Picture Placeholder 2"/>
          <p:cNvSpPr>
            <a:spLocks noGrp="1" noChangeAspect="1"/>
          </p:cNvSpPr>
          <p:nvPr>
            <p:ph type="pic" sz="quarter" idx="27"/>
          </p:nvPr>
        </p:nvSpPr>
        <p:spPr>
          <a:xfrm>
            <a:off x="1698463" y="4054695"/>
            <a:ext cx="3425086" cy="6069264"/>
          </a:xfrm>
        </p:spPr>
        <p:txBody>
          <a:bodyPr anchor="t">
            <a:normAutofit/>
          </a:bodyPr>
          <a:lstStyle>
            <a:lvl1pPr marL="0" indent="0" algn="ctr">
              <a:buNone/>
              <a:defRPr sz="2199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/>
              <a:t>Click icon to add picture</a:t>
            </a:r>
            <a:endParaRPr lang="id-ID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5486400" y="4054475"/>
            <a:ext cx="6045200" cy="60690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9"/>
          </p:nvPr>
        </p:nvSpPr>
        <p:spPr>
          <a:xfrm>
            <a:off x="17119600" y="4054475"/>
            <a:ext cx="5581650" cy="60690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6734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748837" y="3788937"/>
            <a:ext cx="6644100" cy="6197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14078827" y="3788937"/>
            <a:ext cx="6650616" cy="6197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0737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et our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1728594" y="3592524"/>
            <a:ext cx="3602736" cy="3602736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3"/>
          <p:cNvSpPr>
            <a:spLocks noGrp="1" noChangeAspect="1"/>
          </p:cNvSpPr>
          <p:nvPr>
            <p:ph type="pic" sz="quarter" idx="14"/>
          </p:nvPr>
        </p:nvSpPr>
        <p:spPr>
          <a:xfrm>
            <a:off x="13134123" y="3592524"/>
            <a:ext cx="3602736" cy="3602736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1728594" y="7831093"/>
            <a:ext cx="3602736" cy="3602736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13134123" y="7831093"/>
            <a:ext cx="3602736" cy="3602736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5638800" y="3592513"/>
            <a:ext cx="5765800" cy="3602037"/>
          </a:xfrm>
        </p:spPr>
        <p:txBody>
          <a:bodyPr>
            <a:normAutofit/>
          </a:bodyPr>
          <a:lstStyle>
            <a:lvl1pPr>
              <a:defRPr sz="3600" b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17068799" y="3592513"/>
            <a:ext cx="5632887" cy="3602037"/>
          </a:xfrm>
        </p:spPr>
        <p:txBody>
          <a:bodyPr>
            <a:normAutofit/>
          </a:bodyPr>
          <a:lstStyle>
            <a:lvl1pPr>
              <a:defRPr sz="3600" b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17145000" y="7831792"/>
            <a:ext cx="5556686" cy="3754437"/>
          </a:xfrm>
        </p:spPr>
        <p:txBody>
          <a:bodyPr>
            <a:normAutofit/>
          </a:bodyPr>
          <a:lstStyle>
            <a:lvl1pPr>
              <a:defRPr sz="3600" b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0"/>
          </p:nvPr>
        </p:nvSpPr>
        <p:spPr>
          <a:xfrm>
            <a:off x="5638800" y="7984192"/>
            <a:ext cx="5765800" cy="3602037"/>
          </a:xfrm>
        </p:spPr>
        <p:txBody>
          <a:bodyPr>
            <a:normAutofit/>
          </a:bodyPr>
          <a:lstStyle>
            <a:lvl1pPr>
              <a:defRPr sz="3600" b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21989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CEO / Sp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19601312" y="1311338"/>
            <a:ext cx="3602736" cy="3602736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4"/>
          </p:nvPr>
        </p:nvSpPr>
        <p:spPr>
          <a:xfrm>
            <a:off x="1675964" y="3186294"/>
            <a:ext cx="21025723" cy="89803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75964" y="535168"/>
            <a:ext cx="21025723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84853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aster-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4680635" y="0"/>
            <a:ext cx="9697015" cy="13716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/>
          </p:nvPr>
        </p:nvSpPr>
        <p:spPr>
          <a:xfrm>
            <a:off x="355600" y="2651126"/>
            <a:ext cx="13817600" cy="10591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55600" y="0"/>
            <a:ext cx="14325035" cy="265112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50992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24377650" cy="6512312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15567102" y="7960064"/>
            <a:ext cx="7738947" cy="392523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4"/>
          </p:nvPr>
        </p:nvSpPr>
        <p:spPr>
          <a:xfrm>
            <a:off x="863600" y="6959600"/>
            <a:ext cx="14274800" cy="6248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064781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093305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8400" y="730251"/>
            <a:ext cx="2230120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23"/>
          </p:nvPr>
        </p:nvSpPr>
        <p:spPr>
          <a:xfrm>
            <a:off x="1346200" y="3860800"/>
            <a:ext cx="22123400" cy="8051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69940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676400" y="3708400"/>
            <a:ext cx="6502400" cy="8559800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280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6332200" y="3886200"/>
            <a:ext cx="6350000" cy="8382000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280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8839200" y="3810000"/>
            <a:ext cx="6807200" cy="8458200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280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3028500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24377650" cy="13716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97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24377650" cy="7761249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31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0" y="7850459"/>
            <a:ext cx="24377650" cy="586554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7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0" y="3657600"/>
            <a:ext cx="24377650" cy="6936059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76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lcom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2228496" y="6858000"/>
            <a:ext cx="12188825" cy="6858000"/>
          </a:xfrm>
        </p:spPr>
        <p:txBody>
          <a:bodyPr>
            <a:normAutofit/>
          </a:bodyPr>
          <a:lstStyle>
            <a:lvl1pPr marL="0" indent="0">
              <a:buNone/>
              <a:defRPr sz="3998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88825" cy="6858000"/>
          </a:xfrm>
        </p:spPr>
        <p:txBody>
          <a:bodyPr>
            <a:normAutofit/>
          </a:bodyPr>
          <a:lstStyle>
            <a:lvl1pPr marL="0" indent="0">
              <a:buNone/>
              <a:defRPr sz="3998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711200" y="7213600"/>
            <a:ext cx="10845800" cy="607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2852400" y="482600"/>
            <a:ext cx="10845800" cy="607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750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Pad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739770" y="3907551"/>
            <a:ext cx="5601342" cy="746669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4210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3"/>
          <p:cNvSpPr>
            <a:spLocks noGrp="1"/>
          </p:cNvSpPr>
          <p:nvPr>
            <p:ph type="pic" sz="quarter" idx="50"/>
          </p:nvPr>
        </p:nvSpPr>
        <p:spPr>
          <a:xfrm>
            <a:off x="18468590" y="8809463"/>
            <a:ext cx="5909060" cy="490653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51"/>
          </p:nvPr>
        </p:nvSpPr>
        <p:spPr>
          <a:xfrm>
            <a:off x="12310948" y="8809463"/>
            <a:ext cx="5909060" cy="490653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52"/>
          </p:nvPr>
        </p:nvSpPr>
        <p:spPr>
          <a:xfrm>
            <a:off x="6157643" y="8809463"/>
            <a:ext cx="5909060" cy="490653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53"/>
          </p:nvPr>
        </p:nvSpPr>
        <p:spPr>
          <a:xfrm>
            <a:off x="0" y="8809463"/>
            <a:ext cx="5909060" cy="490653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54"/>
          </p:nvPr>
        </p:nvSpPr>
        <p:spPr>
          <a:xfrm>
            <a:off x="18468590" y="-1"/>
            <a:ext cx="5909060" cy="490653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55"/>
          </p:nvPr>
        </p:nvSpPr>
        <p:spPr>
          <a:xfrm>
            <a:off x="12310948" y="-1"/>
            <a:ext cx="5909060" cy="490653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56"/>
          </p:nvPr>
        </p:nvSpPr>
        <p:spPr>
          <a:xfrm>
            <a:off x="6157643" y="-1"/>
            <a:ext cx="5909060" cy="490653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57"/>
          </p:nvPr>
        </p:nvSpPr>
        <p:spPr>
          <a:xfrm>
            <a:off x="0" y="-1"/>
            <a:ext cx="5909060" cy="490653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58"/>
          </p:nvPr>
        </p:nvSpPr>
        <p:spPr>
          <a:xfrm>
            <a:off x="6335443" y="5844381"/>
            <a:ext cx="5435600" cy="187721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59"/>
          </p:nvPr>
        </p:nvSpPr>
        <p:spPr>
          <a:xfrm>
            <a:off x="330200" y="5844381"/>
            <a:ext cx="5435600" cy="187721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60"/>
          </p:nvPr>
        </p:nvSpPr>
        <p:spPr>
          <a:xfrm>
            <a:off x="12488748" y="5844381"/>
            <a:ext cx="5435600" cy="187721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61"/>
          </p:nvPr>
        </p:nvSpPr>
        <p:spPr>
          <a:xfrm>
            <a:off x="18646390" y="5844381"/>
            <a:ext cx="5435600" cy="187721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2454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7518400"/>
            <a:ext cx="7897091" cy="6197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236346" y="7518400"/>
            <a:ext cx="7897214" cy="6197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16472815" y="7518400"/>
            <a:ext cx="7904835" cy="6197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370728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748837" y="3280937"/>
            <a:ext cx="6644100" cy="6197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14078827" y="3280937"/>
            <a:ext cx="6650616" cy="6197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873907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57"/>
          </p:nvPr>
        </p:nvSpPr>
        <p:spPr>
          <a:xfrm>
            <a:off x="20295413" y="5596128"/>
            <a:ext cx="4082237" cy="405993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58"/>
          </p:nvPr>
        </p:nvSpPr>
        <p:spPr>
          <a:xfrm>
            <a:off x="16235478" y="5596128"/>
            <a:ext cx="4059935" cy="405993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59"/>
          </p:nvPr>
        </p:nvSpPr>
        <p:spPr>
          <a:xfrm>
            <a:off x="4050919" y="5596128"/>
            <a:ext cx="4059935" cy="405993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60"/>
          </p:nvPr>
        </p:nvSpPr>
        <p:spPr>
          <a:xfrm>
            <a:off x="-9016" y="5596128"/>
            <a:ext cx="4059935" cy="405993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61"/>
          </p:nvPr>
        </p:nvSpPr>
        <p:spPr>
          <a:xfrm>
            <a:off x="12170789" y="5596128"/>
            <a:ext cx="4059935" cy="405993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3"/>
          <p:cNvSpPr>
            <a:spLocks noGrp="1"/>
          </p:cNvSpPr>
          <p:nvPr>
            <p:ph type="pic" sz="quarter" idx="62"/>
          </p:nvPr>
        </p:nvSpPr>
        <p:spPr>
          <a:xfrm>
            <a:off x="8110854" y="5596128"/>
            <a:ext cx="4059935" cy="405993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63"/>
          </p:nvPr>
        </p:nvSpPr>
        <p:spPr>
          <a:xfrm>
            <a:off x="20295413" y="9656064"/>
            <a:ext cx="4082237" cy="405993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64"/>
          </p:nvPr>
        </p:nvSpPr>
        <p:spPr>
          <a:xfrm>
            <a:off x="16235478" y="9656064"/>
            <a:ext cx="4059935" cy="405993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65"/>
          </p:nvPr>
        </p:nvSpPr>
        <p:spPr>
          <a:xfrm>
            <a:off x="4050919" y="9656064"/>
            <a:ext cx="4059935" cy="405993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66"/>
          </p:nvPr>
        </p:nvSpPr>
        <p:spPr>
          <a:xfrm>
            <a:off x="-9016" y="9656064"/>
            <a:ext cx="4059935" cy="405993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67"/>
          </p:nvPr>
        </p:nvSpPr>
        <p:spPr>
          <a:xfrm>
            <a:off x="12170789" y="9656064"/>
            <a:ext cx="4059935" cy="405993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68"/>
          </p:nvPr>
        </p:nvSpPr>
        <p:spPr>
          <a:xfrm>
            <a:off x="8110854" y="9656064"/>
            <a:ext cx="4059935" cy="405993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69"/>
          </p:nvPr>
        </p:nvSpPr>
        <p:spPr>
          <a:xfrm>
            <a:off x="1655189" y="1117600"/>
            <a:ext cx="21031200" cy="4064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2749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2700000" y="3886200"/>
            <a:ext cx="9982200" cy="8382000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280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1675964" y="3886200"/>
            <a:ext cx="9982200" cy="8382000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280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78995634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What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51"/>
          </p:nvPr>
        </p:nvSpPr>
        <p:spPr>
          <a:xfrm>
            <a:off x="2614295" y="7354323"/>
            <a:ext cx="6168156" cy="480531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53"/>
          </p:nvPr>
        </p:nvSpPr>
        <p:spPr>
          <a:xfrm>
            <a:off x="9131313" y="7354323"/>
            <a:ext cx="6168156" cy="480531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54"/>
          </p:nvPr>
        </p:nvSpPr>
        <p:spPr>
          <a:xfrm>
            <a:off x="15648331" y="7354323"/>
            <a:ext cx="6168156" cy="4805312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55"/>
          </p:nvPr>
        </p:nvSpPr>
        <p:spPr>
          <a:xfrm>
            <a:off x="1675964" y="3381377"/>
            <a:ext cx="21025723" cy="360362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95377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cent 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3"/>
          <p:cNvSpPr>
            <a:spLocks noGrp="1"/>
          </p:cNvSpPr>
          <p:nvPr>
            <p:ph type="pic" sz="quarter" idx="52"/>
          </p:nvPr>
        </p:nvSpPr>
        <p:spPr>
          <a:xfrm>
            <a:off x="9857677" y="2966223"/>
            <a:ext cx="4728118" cy="682454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50"/>
          </p:nvPr>
        </p:nvSpPr>
        <p:spPr>
          <a:xfrm>
            <a:off x="16392290" y="2966223"/>
            <a:ext cx="4728118" cy="682454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51"/>
          </p:nvPr>
        </p:nvSpPr>
        <p:spPr>
          <a:xfrm>
            <a:off x="3323064" y="2966223"/>
            <a:ext cx="4728118" cy="682454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6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3630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6141107" y="1679471"/>
            <a:ext cx="6620468" cy="102969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954791" y="1679472"/>
            <a:ext cx="6620468" cy="43533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9039201" y="6622057"/>
            <a:ext cx="6536058" cy="535435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1768475" y="1679471"/>
            <a:ext cx="6620468" cy="102969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511191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552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-3176" y="0"/>
            <a:ext cx="24377651" cy="874255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10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et 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2488970" y="3767155"/>
            <a:ext cx="3602736" cy="3602736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857999" y="3767138"/>
            <a:ext cx="15843687" cy="8221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2488970" y="7958155"/>
            <a:ext cx="3602736" cy="3602736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33384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aster-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4680635" y="0"/>
            <a:ext cx="9697015" cy="13716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295400" y="1701800"/>
            <a:ext cx="12115800" cy="10972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37774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0222225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Master-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642923" y="2655253"/>
            <a:ext cx="5036705" cy="283885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2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7208483" y="2655253"/>
            <a:ext cx="5036705" cy="283885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12774043" y="2655253"/>
            <a:ext cx="5036705" cy="283885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4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18339603" y="2655253"/>
            <a:ext cx="5036705" cy="283885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1642923" y="6090265"/>
            <a:ext cx="5036705" cy="283885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6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7208483" y="6090265"/>
            <a:ext cx="5036705" cy="283885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7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12774043" y="6090265"/>
            <a:ext cx="5036705" cy="283885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8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18339603" y="6090265"/>
            <a:ext cx="5036705" cy="283885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9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1642923" y="9525277"/>
            <a:ext cx="5036705" cy="283885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0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7208483" y="9525277"/>
            <a:ext cx="5036705" cy="283885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1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12774043" y="9525277"/>
            <a:ext cx="5036705" cy="283885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2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18339603" y="9525277"/>
            <a:ext cx="5036705" cy="283885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2923" y="247651"/>
            <a:ext cx="21025723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350844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ster-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613571" cy="1371599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1201400" y="1346200"/>
            <a:ext cx="12852400" cy="1003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27141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676400" y="3784600"/>
            <a:ext cx="21024850" cy="8229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7956122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2065000" y="3479800"/>
            <a:ext cx="10617200" cy="8001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Add picture</a:t>
            </a:r>
          </a:p>
        </p:txBody>
      </p:sp>
    </p:spTree>
    <p:extLst>
      <p:ext uri="{BB962C8B-B14F-4D97-AF65-F5344CB8AC3E}">
        <p14:creationId xmlns:p14="http://schemas.microsoft.com/office/powerpoint/2010/main" val="173716788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8229600" cy="13716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9550400" y="1041400"/>
            <a:ext cx="13868400" cy="11252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011961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eti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10148423" y="7430431"/>
            <a:ext cx="4103648" cy="4460490"/>
          </a:xfr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17109370" y="7430431"/>
            <a:ext cx="4103648" cy="4460490"/>
          </a:xfr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3364188" y="7430431"/>
            <a:ext cx="4103648" cy="4460490"/>
          </a:xfr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25"/>
          </p:nvPr>
        </p:nvSpPr>
        <p:spPr>
          <a:xfrm>
            <a:off x="1498600" y="507999"/>
            <a:ext cx="21513800" cy="645160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8413021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w/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24377650" cy="13716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5964" y="3381377"/>
            <a:ext cx="21025723" cy="265112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4202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w/ mini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24377650" cy="7761249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1600200" y="8204200"/>
            <a:ext cx="18008600" cy="5003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25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ower Image with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0" y="7850459"/>
            <a:ext cx="24377650" cy="586554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3"/>
          </p:nvPr>
        </p:nvSpPr>
        <p:spPr>
          <a:xfrm>
            <a:off x="1675964" y="2641600"/>
            <a:ext cx="21361836" cy="4902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75964" y="247651"/>
            <a:ext cx="21361836" cy="239394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5581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635917" y="799387"/>
            <a:ext cx="713903" cy="523184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id-ID" sz="2200" b="0" i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pPr algn="ctr"/>
              <a:t>‹#›</a:t>
            </a:fld>
            <a:endParaRPr lang="id-ID" sz="22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2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000" y="12367204"/>
            <a:ext cx="3143687" cy="102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562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159" r:id="rId2"/>
    <p:sldLayoutId id="2147484160" r:id="rId3"/>
    <p:sldLayoutId id="2147484158" r:id="rId4"/>
    <p:sldLayoutId id="2147484127" r:id="rId5"/>
    <p:sldLayoutId id="2147484128" r:id="rId6"/>
    <p:sldLayoutId id="2147484129" r:id="rId7"/>
    <p:sldLayoutId id="2147484130" r:id="rId8"/>
    <p:sldLayoutId id="2147484131" r:id="rId9"/>
    <p:sldLayoutId id="2147484132" r:id="rId10"/>
    <p:sldLayoutId id="2147484135" r:id="rId11"/>
    <p:sldLayoutId id="2147484136" r:id="rId12"/>
    <p:sldLayoutId id="2147484142" r:id="rId13"/>
    <p:sldLayoutId id="2147484150" r:id="rId14"/>
    <p:sldLayoutId id="2147484151" r:id="rId15"/>
    <p:sldLayoutId id="2147484152" r:id="rId16"/>
    <p:sldLayoutId id="2147484157" r:id="rId17"/>
    <p:sldLayoutId id="2147483979" r:id="rId18"/>
    <p:sldLayoutId id="2147484046" r:id="rId19"/>
    <p:sldLayoutId id="2147483978" r:id="rId20"/>
    <p:sldLayoutId id="2147484033" r:id="rId21"/>
    <p:sldLayoutId id="2147484034" r:id="rId22"/>
    <p:sldLayoutId id="2147484016" r:id="rId23"/>
    <p:sldLayoutId id="2147484018" r:id="rId24"/>
    <p:sldLayoutId id="2147484028" r:id="rId25"/>
    <p:sldLayoutId id="2147484035" r:id="rId26"/>
    <p:sldLayoutId id="2147484036" r:id="rId27"/>
    <p:sldLayoutId id="2147484041" r:id="rId28"/>
    <p:sldLayoutId id="2147484037" r:id="rId29"/>
    <p:sldLayoutId id="2147484038" r:id="rId30"/>
    <p:sldLayoutId id="2147484039" r:id="rId31"/>
    <p:sldLayoutId id="2147484040" r:id="rId32"/>
    <p:sldLayoutId id="2147484043" r:id="rId33"/>
    <p:sldLayoutId id="2147484047" r:id="rId34"/>
    <p:sldLayoutId id="2147484050" r:id="rId35"/>
    <p:sldLayoutId id="2147484058" r:id="rId36"/>
    <p:sldLayoutId id="2147484053" r:id="rId37"/>
    <p:sldLayoutId id="2147484054" r:id="rId38"/>
    <p:sldLayoutId id="2147484056" r:id="rId39"/>
    <p:sldLayoutId id="2147484161" r:id="rId40"/>
  </p:sldLayoutIdLst>
  <p:hf hdr="0" ftr="0" dt="0"/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9600" b="1" i="0" kern="1200" baseline="0">
          <a:solidFill>
            <a:schemeClr val="tx1"/>
          </a:solidFill>
          <a:latin typeface="Century Gothic" charset="0"/>
          <a:ea typeface="Century Gothic" charset="0"/>
          <a:cs typeface="Century Gothic" charset="0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6000" b="1" i="0" kern="1200">
          <a:solidFill>
            <a:schemeClr val="tx1"/>
          </a:solidFill>
          <a:latin typeface="Century Gothic" charset="0"/>
          <a:ea typeface="Century Gothic" charset="0"/>
          <a:cs typeface="Century Gothic" charset="0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b="0" i="0" kern="1200">
          <a:solidFill>
            <a:schemeClr val="tx1"/>
          </a:solidFill>
          <a:latin typeface="Century Gothic" charset="0"/>
          <a:ea typeface="Century Gothic" charset="0"/>
          <a:cs typeface="Century Gothic" charset="0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b="0" i="0" kern="1200">
          <a:solidFill>
            <a:schemeClr val="tx1"/>
          </a:solidFill>
          <a:latin typeface="Century Gothic" charset="0"/>
          <a:ea typeface="Century Gothic" charset="0"/>
          <a:cs typeface="Century Gothic" charset="0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b="0" i="0" kern="1200">
          <a:solidFill>
            <a:schemeClr val="tx1"/>
          </a:solidFill>
          <a:latin typeface="Century Gothic" charset="0"/>
          <a:ea typeface="Century Gothic" charset="0"/>
          <a:cs typeface="Century Gothic" charset="0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b="0" i="0" kern="1200">
          <a:solidFill>
            <a:schemeClr val="tx1"/>
          </a:solidFill>
          <a:latin typeface="Century Gothic" charset="0"/>
          <a:ea typeface="Century Gothic" charset="0"/>
          <a:cs typeface="Century Gothic" charset="0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6E1436-F64B-7B42-A494-3D03CA582B5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22" name="Rectangle 21"/>
          <p:cNvSpPr/>
          <p:nvPr/>
        </p:nvSpPr>
        <p:spPr>
          <a:xfrm>
            <a:off x="-14740" y="0"/>
            <a:ext cx="24388080" cy="13716000"/>
          </a:xfrm>
          <a:prstGeom prst="rect">
            <a:avLst/>
          </a:prstGeom>
          <a:gradFill>
            <a:gsLst>
              <a:gs pos="11000">
                <a:schemeClr val="accent1">
                  <a:alpha val="82000"/>
                </a:schemeClr>
              </a:gs>
              <a:gs pos="88000">
                <a:srgbClr val="293039">
                  <a:alpha val="8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694" y="3402215"/>
            <a:ext cx="11249212" cy="56246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991738" y="11451567"/>
            <a:ext cx="11546462" cy="4744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733"/>
              </a:lnSpc>
              <a:spcAft>
                <a:spcPts val="3199"/>
              </a:spcAft>
            </a:pPr>
            <a:r>
              <a:rPr lang="en-US" b="1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MEETING NAME – CENTURY GOTHIC BOLD, 36PT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956400" y="10811435"/>
            <a:ext cx="20464850" cy="135110"/>
          </a:xfrm>
          <a:prstGeom prst="line">
            <a:avLst/>
          </a:prstGeom>
          <a:ln w="508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8208891" y="11451567"/>
            <a:ext cx="7206050" cy="4744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733"/>
              </a:lnSpc>
              <a:spcAft>
                <a:spcPts val="3199"/>
              </a:spcAft>
            </a:pPr>
            <a:r>
              <a:rPr lang="en-US" b="1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SEPTEMBER 18, 2019</a:t>
            </a:r>
          </a:p>
        </p:txBody>
      </p:sp>
    </p:spTree>
    <p:extLst>
      <p:ext uri="{BB962C8B-B14F-4D97-AF65-F5344CB8AC3E}">
        <p14:creationId xmlns:p14="http://schemas.microsoft.com/office/powerpoint/2010/main" val="7998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0E10C6C-C0ED-DE47-B18C-6B945DBCC77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-12454" y="0"/>
            <a:ext cx="24377650" cy="13716000"/>
          </a:xfrm>
        </p:spPr>
      </p:sp>
      <p:sp>
        <p:nvSpPr>
          <p:cNvPr id="22" name="Rectangle 21"/>
          <p:cNvSpPr/>
          <p:nvPr/>
        </p:nvSpPr>
        <p:spPr>
          <a:xfrm>
            <a:off x="-9848" y="0"/>
            <a:ext cx="24388080" cy="137160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alpha val="89000"/>
                </a:schemeClr>
              </a:gs>
              <a:gs pos="46000">
                <a:schemeClr val="accent2">
                  <a:lumMod val="95000"/>
                  <a:lumOff val="5000"/>
                  <a:alpha val="81000"/>
                </a:schemeClr>
              </a:gs>
              <a:gs pos="100000">
                <a:schemeClr val="accent2">
                  <a:lumMod val="60000"/>
                  <a:alpha val="84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694" y="3402215"/>
            <a:ext cx="11249212" cy="56246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991738" y="11451566"/>
            <a:ext cx="20429512" cy="4744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3733"/>
              </a:lnSpc>
              <a:spcAft>
                <a:spcPts val="3199"/>
              </a:spcAft>
            </a:pPr>
            <a:r>
              <a:rPr lang="en-US" sz="6000" b="1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THANK YOU!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956400" y="10379635"/>
            <a:ext cx="20464850" cy="135110"/>
          </a:xfrm>
          <a:prstGeom prst="line">
            <a:avLst/>
          </a:prstGeom>
          <a:ln w="508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774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5" name="Shape 2635"/>
          <p:cNvSpPr/>
          <p:nvPr/>
        </p:nvSpPr>
        <p:spPr>
          <a:xfrm>
            <a:off x="5769215" y="1433148"/>
            <a:ext cx="2926001" cy="538461"/>
          </a:xfrm>
          <a:prstGeom prst="rect">
            <a:avLst/>
          </a:prstGeom>
          <a:solidFill>
            <a:srgbClr val="57575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algn="ctr"/>
            <a:r>
              <a:rPr sz="2999" b="0" dirty="0">
                <a:solidFill>
                  <a:schemeClr val="bg1"/>
                </a:solidFill>
                <a:latin typeface="Source Sans Pro Regular" charset="0"/>
                <a:ea typeface="Source Sans Pro Regular" charset="0"/>
                <a:cs typeface="Source Sans Pro Regular" charset="0"/>
              </a:rPr>
              <a:t>General</a:t>
            </a:r>
          </a:p>
        </p:txBody>
      </p:sp>
      <p:sp>
        <p:nvSpPr>
          <p:cNvPr id="113" name="Shape 2637">
            <a:extLst>
              <a:ext uri="{FF2B5EF4-FFF2-40B4-BE49-F238E27FC236}">
                <a16:creationId xmlns:a16="http://schemas.microsoft.com/office/drawing/2014/main" id="{7AD29407-A2CD-4B4D-B59F-A71BB847C0F0}"/>
              </a:ext>
            </a:extLst>
          </p:cNvPr>
          <p:cNvSpPr/>
          <p:nvPr/>
        </p:nvSpPr>
        <p:spPr>
          <a:xfrm>
            <a:off x="1213395" y="2373123"/>
            <a:ext cx="30472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14" name="Shape 2638">
            <a:extLst>
              <a:ext uri="{FF2B5EF4-FFF2-40B4-BE49-F238E27FC236}">
                <a16:creationId xmlns:a16="http://schemas.microsoft.com/office/drawing/2014/main" id="{C7F5753D-B594-D94F-9813-5BFE6ADE6A79}"/>
              </a:ext>
            </a:extLst>
          </p:cNvPr>
          <p:cNvSpPr/>
          <p:nvPr/>
        </p:nvSpPr>
        <p:spPr>
          <a:xfrm>
            <a:off x="2152950" y="2373122"/>
            <a:ext cx="558463" cy="558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1" h="21132" extrusionOk="0">
                <a:moveTo>
                  <a:pt x="19045" y="7530"/>
                </a:moveTo>
                <a:cubicBezTo>
                  <a:pt x="17544" y="9030"/>
                  <a:pt x="15110" y="9030"/>
                  <a:pt x="13610" y="7530"/>
                </a:cubicBezTo>
                <a:cubicBezTo>
                  <a:pt x="12108" y="6031"/>
                  <a:pt x="12108" y="3600"/>
                  <a:pt x="13610" y="2100"/>
                </a:cubicBezTo>
                <a:cubicBezTo>
                  <a:pt x="15110" y="600"/>
                  <a:pt x="17544" y="600"/>
                  <a:pt x="19045" y="2100"/>
                </a:cubicBezTo>
                <a:cubicBezTo>
                  <a:pt x="20546" y="3600"/>
                  <a:pt x="20546" y="6031"/>
                  <a:pt x="19045" y="7530"/>
                </a:cubicBezTo>
                <a:moveTo>
                  <a:pt x="7605" y="16245"/>
                </a:moveTo>
                <a:cubicBezTo>
                  <a:pt x="7256" y="16593"/>
                  <a:pt x="6776" y="16807"/>
                  <a:pt x="6245" y="16807"/>
                </a:cubicBezTo>
                <a:cubicBezTo>
                  <a:pt x="5184" y="16807"/>
                  <a:pt x="4324" y="15948"/>
                  <a:pt x="4324" y="14888"/>
                </a:cubicBezTo>
                <a:cubicBezTo>
                  <a:pt x="4324" y="14358"/>
                  <a:pt x="4539" y="13878"/>
                  <a:pt x="4887" y="13530"/>
                </a:cubicBezTo>
                <a:lnTo>
                  <a:pt x="11678" y="5991"/>
                </a:lnTo>
                <a:cubicBezTo>
                  <a:pt x="11884" y="6798"/>
                  <a:pt x="12298" y="7563"/>
                  <a:pt x="12930" y="8194"/>
                </a:cubicBezTo>
                <a:cubicBezTo>
                  <a:pt x="13569" y="8832"/>
                  <a:pt x="14343" y="9248"/>
                  <a:pt x="15160" y="9451"/>
                </a:cubicBezTo>
                <a:cubicBezTo>
                  <a:pt x="15160" y="9451"/>
                  <a:pt x="7605" y="16245"/>
                  <a:pt x="7605" y="16245"/>
                </a:cubicBezTo>
                <a:close/>
                <a:moveTo>
                  <a:pt x="19724" y="1406"/>
                </a:moveTo>
                <a:cubicBezTo>
                  <a:pt x="17848" y="-468"/>
                  <a:pt x="14806" y="-468"/>
                  <a:pt x="12930" y="1406"/>
                </a:cubicBezTo>
                <a:cubicBezTo>
                  <a:pt x="12024" y="2312"/>
                  <a:pt x="11559" y="3489"/>
                  <a:pt x="11529" y="4676"/>
                </a:cubicBezTo>
                <a:lnTo>
                  <a:pt x="4207" y="12851"/>
                </a:lnTo>
                <a:cubicBezTo>
                  <a:pt x="3686" y="13373"/>
                  <a:pt x="3363" y="14093"/>
                  <a:pt x="3363" y="14888"/>
                </a:cubicBezTo>
                <a:cubicBezTo>
                  <a:pt x="3363" y="15420"/>
                  <a:pt x="3518" y="15912"/>
                  <a:pt x="3769" y="16340"/>
                </a:cubicBezTo>
                <a:cubicBezTo>
                  <a:pt x="2436" y="17104"/>
                  <a:pt x="1907" y="17813"/>
                  <a:pt x="2425" y="19364"/>
                </a:cubicBezTo>
                <a:cubicBezTo>
                  <a:pt x="2487" y="19550"/>
                  <a:pt x="2434" y="19622"/>
                  <a:pt x="2409" y="19658"/>
                </a:cubicBezTo>
                <a:cubicBezTo>
                  <a:pt x="2160" y="20003"/>
                  <a:pt x="1132" y="20167"/>
                  <a:pt x="500" y="20172"/>
                </a:cubicBezTo>
                <a:cubicBezTo>
                  <a:pt x="493" y="20171"/>
                  <a:pt x="487" y="20167"/>
                  <a:pt x="480" y="20167"/>
                </a:cubicBezTo>
                <a:cubicBezTo>
                  <a:pt x="215" y="20167"/>
                  <a:pt x="0" y="20383"/>
                  <a:pt x="0" y="20647"/>
                </a:cubicBezTo>
                <a:cubicBezTo>
                  <a:pt x="0" y="20912"/>
                  <a:pt x="214" y="21126"/>
                  <a:pt x="479" y="21127"/>
                </a:cubicBezTo>
                <a:lnTo>
                  <a:pt x="479" y="21132"/>
                </a:lnTo>
                <a:cubicBezTo>
                  <a:pt x="821" y="21132"/>
                  <a:pt x="2562" y="21088"/>
                  <a:pt x="3189" y="20219"/>
                </a:cubicBezTo>
                <a:cubicBezTo>
                  <a:pt x="3355" y="19988"/>
                  <a:pt x="3516" y="19599"/>
                  <a:pt x="3336" y="19060"/>
                </a:cubicBezTo>
                <a:cubicBezTo>
                  <a:pt x="3030" y="18141"/>
                  <a:pt x="3071" y="17806"/>
                  <a:pt x="4399" y="17082"/>
                </a:cubicBezTo>
                <a:cubicBezTo>
                  <a:pt x="4900" y="17504"/>
                  <a:pt x="5539" y="17767"/>
                  <a:pt x="6245" y="17767"/>
                </a:cubicBezTo>
                <a:cubicBezTo>
                  <a:pt x="7042" y="17767"/>
                  <a:pt x="7762" y="17445"/>
                  <a:pt x="8284" y="16924"/>
                </a:cubicBezTo>
                <a:lnTo>
                  <a:pt x="16485" y="9592"/>
                </a:lnTo>
                <a:cubicBezTo>
                  <a:pt x="17662" y="9554"/>
                  <a:pt x="18826" y="9091"/>
                  <a:pt x="19724" y="8194"/>
                </a:cubicBezTo>
                <a:cubicBezTo>
                  <a:pt x="21600" y="6320"/>
                  <a:pt x="21600" y="3281"/>
                  <a:pt x="19724" y="1406"/>
                </a:cubicBezTo>
                <a:moveTo>
                  <a:pt x="8953" y="11504"/>
                </a:moveTo>
                <a:lnTo>
                  <a:pt x="9633" y="12183"/>
                </a:lnTo>
                <a:lnTo>
                  <a:pt x="12690" y="9807"/>
                </a:lnTo>
                <a:lnTo>
                  <a:pt x="11331" y="8449"/>
                </a:lnTo>
                <a:cubicBezTo>
                  <a:pt x="11331" y="8449"/>
                  <a:pt x="8953" y="11504"/>
                  <a:pt x="8953" y="11504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15" name="Shape 2639">
            <a:extLst>
              <a:ext uri="{FF2B5EF4-FFF2-40B4-BE49-F238E27FC236}">
                <a16:creationId xmlns:a16="http://schemas.microsoft.com/office/drawing/2014/main" id="{524D6566-02F6-1B4F-A9CC-F59BDEC71E6A}"/>
              </a:ext>
            </a:extLst>
          </p:cNvPr>
          <p:cNvSpPr/>
          <p:nvPr/>
        </p:nvSpPr>
        <p:spPr>
          <a:xfrm>
            <a:off x="3219473" y="2474696"/>
            <a:ext cx="558655" cy="355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3086"/>
                </a:moveTo>
                <a:cubicBezTo>
                  <a:pt x="12984" y="3086"/>
                  <a:pt x="12764" y="3432"/>
                  <a:pt x="12764" y="3857"/>
                </a:cubicBezTo>
                <a:cubicBezTo>
                  <a:pt x="12764" y="4284"/>
                  <a:pt x="12984" y="4629"/>
                  <a:pt x="13255" y="4629"/>
                </a:cubicBezTo>
                <a:cubicBezTo>
                  <a:pt x="13525" y="4629"/>
                  <a:pt x="13745" y="4284"/>
                  <a:pt x="13745" y="3857"/>
                </a:cubicBezTo>
                <a:cubicBezTo>
                  <a:pt x="13745" y="3432"/>
                  <a:pt x="13525" y="3086"/>
                  <a:pt x="13255" y="3086"/>
                </a:cubicBezTo>
                <a:moveTo>
                  <a:pt x="20618" y="16495"/>
                </a:moveTo>
                <a:lnTo>
                  <a:pt x="15709" y="12638"/>
                </a:lnTo>
                <a:lnTo>
                  <a:pt x="15709" y="8963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4727" y="16971"/>
                </a:moveTo>
                <a:lnTo>
                  <a:pt x="982" y="169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3745" y="1543"/>
                </a:lnTo>
                <a:cubicBezTo>
                  <a:pt x="14287" y="1543"/>
                  <a:pt x="14727" y="2234"/>
                  <a:pt x="14727" y="3086"/>
                </a:cubicBezTo>
                <a:cubicBezTo>
                  <a:pt x="14727" y="3086"/>
                  <a:pt x="14727" y="16971"/>
                  <a:pt x="14727" y="16971"/>
                </a:cubicBezTo>
                <a:close/>
                <a:moveTo>
                  <a:pt x="13745" y="20057"/>
                </a:move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14727" y="18514"/>
                </a:lnTo>
                <a:cubicBezTo>
                  <a:pt x="14727" y="19367"/>
                  <a:pt x="14287" y="20057"/>
                  <a:pt x="13745" y="20057"/>
                </a:cubicBezTo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5709" y="7237"/>
                </a:lnTo>
                <a:lnTo>
                  <a:pt x="15709" y="3086"/>
                </a:lnTo>
                <a:cubicBezTo>
                  <a:pt x="15709" y="1382"/>
                  <a:pt x="14830" y="0"/>
                  <a:pt x="13745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3745" y="21600"/>
                </a:lnTo>
                <a:cubicBezTo>
                  <a:pt x="14830" y="21600"/>
                  <a:pt x="15709" y="20219"/>
                  <a:pt x="15709" y="18514"/>
                </a:cubicBezTo>
                <a:lnTo>
                  <a:pt x="15709" y="14363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70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0309" y="6171"/>
                </a:moveTo>
                <a:cubicBezTo>
                  <a:pt x="10038" y="6171"/>
                  <a:pt x="9818" y="5827"/>
                  <a:pt x="9818" y="5400"/>
                </a:cubicBezTo>
                <a:cubicBezTo>
                  <a:pt x="9818" y="4974"/>
                  <a:pt x="10038" y="4629"/>
                  <a:pt x="10309" y="4629"/>
                </a:cubicBezTo>
                <a:cubicBezTo>
                  <a:pt x="10580" y="4629"/>
                  <a:pt x="10800" y="4974"/>
                  <a:pt x="10800" y="5400"/>
                </a:cubicBezTo>
                <a:cubicBezTo>
                  <a:pt x="10800" y="5827"/>
                  <a:pt x="10580" y="6171"/>
                  <a:pt x="10309" y="6171"/>
                </a:cubicBezTo>
                <a:moveTo>
                  <a:pt x="10309" y="3086"/>
                </a:moveTo>
                <a:cubicBezTo>
                  <a:pt x="9496" y="3086"/>
                  <a:pt x="8836" y="4123"/>
                  <a:pt x="8836" y="5400"/>
                </a:cubicBezTo>
                <a:cubicBezTo>
                  <a:pt x="8836" y="6678"/>
                  <a:pt x="9496" y="7714"/>
                  <a:pt x="10309" y="7714"/>
                </a:cubicBezTo>
                <a:cubicBezTo>
                  <a:pt x="11123" y="7714"/>
                  <a:pt x="11782" y="6678"/>
                  <a:pt x="11782" y="5400"/>
                </a:cubicBezTo>
                <a:cubicBezTo>
                  <a:pt x="11782" y="4123"/>
                  <a:pt x="11123" y="3086"/>
                  <a:pt x="10309" y="3086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16" name="Shape 2640">
            <a:extLst>
              <a:ext uri="{FF2B5EF4-FFF2-40B4-BE49-F238E27FC236}">
                <a16:creationId xmlns:a16="http://schemas.microsoft.com/office/drawing/2014/main" id="{EB27FCB2-57D4-374E-A440-FDC8513F4B07}"/>
              </a:ext>
            </a:extLst>
          </p:cNvPr>
          <p:cNvSpPr/>
          <p:nvPr/>
        </p:nvSpPr>
        <p:spPr>
          <a:xfrm>
            <a:off x="4285995" y="2474696"/>
            <a:ext cx="558655" cy="355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495"/>
                </a:moveTo>
                <a:lnTo>
                  <a:pt x="19636" y="15723"/>
                </a:lnTo>
                <a:lnTo>
                  <a:pt x="19636" y="5877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8655" y="14952"/>
                </a:moveTo>
                <a:lnTo>
                  <a:pt x="16691" y="13409"/>
                </a:lnTo>
                <a:lnTo>
                  <a:pt x="16691" y="8191"/>
                </a:lnTo>
                <a:lnTo>
                  <a:pt x="18655" y="6648"/>
                </a:lnTo>
                <a:cubicBezTo>
                  <a:pt x="18655" y="6648"/>
                  <a:pt x="18655" y="14952"/>
                  <a:pt x="18655" y="14952"/>
                </a:cubicBezTo>
                <a:close/>
                <a:moveTo>
                  <a:pt x="15709" y="6171"/>
                </a:moveTo>
                <a:lnTo>
                  <a:pt x="982" y="61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4727" y="1543"/>
                </a:lnTo>
                <a:cubicBezTo>
                  <a:pt x="15269" y="1543"/>
                  <a:pt x="15709" y="2234"/>
                  <a:pt x="15709" y="3086"/>
                </a:cubicBezTo>
                <a:cubicBezTo>
                  <a:pt x="15709" y="3086"/>
                  <a:pt x="15709" y="6171"/>
                  <a:pt x="15709" y="6171"/>
                </a:cubicBezTo>
                <a:close/>
                <a:moveTo>
                  <a:pt x="15709" y="18514"/>
                </a:moveTo>
                <a:cubicBezTo>
                  <a:pt x="15709" y="19367"/>
                  <a:pt x="15269" y="20057"/>
                  <a:pt x="14727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7714"/>
                </a:lnTo>
                <a:lnTo>
                  <a:pt x="15709" y="7714"/>
                </a:lnTo>
                <a:cubicBezTo>
                  <a:pt x="15709" y="7714"/>
                  <a:pt x="15709" y="18514"/>
                  <a:pt x="15709" y="18514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6691" y="6467"/>
                </a:lnTo>
                <a:lnTo>
                  <a:pt x="16691" y="3086"/>
                </a:lnTo>
                <a:cubicBezTo>
                  <a:pt x="16691" y="1382"/>
                  <a:pt x="15812" y="0"/>
                  <a:pt x="14727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219"/>
                  <a:pt x="16691" y="18514"/>
                </a:cubicBezTo>
                <a:lnTo>
                  <a:pt x="16691" y="15134"/>
                </a:ln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2273" y="3086"/>
                </a:moveTo>
                <a:cubicBezTo>
                  <a:pt x="12002" y="3086"/>
                  <a:pt x="11782" y="3432"/>
                  <a:pt x="11782" y="3857"/>
                </a:cubicBezTo>
                <a:cubicBezTo>
                  <a:pt x="11782" y="4284"/>
                  <a:pt x="12002" y="4629"/>
                  <a:pt x="12273" y="4629"/>
                </a:cubicBezTo>
                <a:cubicBezTo>
                  <a:pt x="12544" y="4629"/>
                  <a:pt x="12764" y="4284"/>
                  <a:pt x="12764" y="3857"/>
                </a:cubicBezTo>
                <a:cubicBezTo>
                  <a:pt x="12764" y="3432"/>
                  <a:pt x="12544" y="3086"/>
                  <a:pt x="12273" y="3086"/>
                </a:cubicBezTo>
                <a:moveTo>
                  <a:pt x="14236" y="3086"/>
                </a:moveTo>
                <a:cubicBezTo>
                  <a:pt x="13966" y="3086"/>
                  <a:pt x="13745" y="3432"/>
                  <a:pt x="13745" y="3857"/>
                </a:cubicBezTo>
                <a:cubicBezTo>
                  <a:pt x="13745" y="4284"/>
                  <a:pt x="13966" y="4629"/>
                  <a:pt x="14236" y="4629"/>
                </a:cubicBezTo>
                <a:cubicBezTo>
                  <a:pt x="14507" y="4629"/>
                  <a:pt x="14727" y="4284"/>
                  <a:pt x="14727" y="3857"/>
                </a:cubicBezTo>
                <a:cubicBezTo>
                  <a:pt x="14727" y="3432"/>
                  <a:pt x="14507" y="3086"/>
                  <a:pt x="14236" y="3086"/>
                </a:cubicBezTo>
                <a:moveTo>
                  <a:pt x="5400" y="10800"/>
                </a:moveTo>
                <a:cubicBezTo>
                  <a:pt x="6214" y="10800"/>
                  <a:pt x="6873" y="11837"/>
                  <a:pt x="6873" y="13114"/>
                </a:cubicBezTo>
                <a:cubicBezTo>
                  <a:pt x="6873" y="14393"/>
                  <a:pt x="6214" y="15429"/>
                  <a:pt x="5400" y="15429"/>
                </a:cubicBezTo>
                <a:cubicBezTo>
                  <a:pt x="4586" y="15429"/>
                  <a:pt x="3927" y="14393"/>
                  <a:pt x="3927" y="13114"/>
                </a:cubicBezTo>
                <a:cubicBezTo>
                  <a:pt x="3927" y="11837"/>
                  <a:pt x="4586" y="10800"/>
                  <a:pt x="5400" y="10800"/>
                </a:cubicBezTo>
                <a:moveTo>
                  <a:pt x="11291" y="10800"/>
                </a:moveTo>
                <a:cubicBezTo>
                  <a:pt x="12104" y="10800"/>
                  <a:pt x="12764" y="11837"/>
                  <a:pt x="12764" y="13114"/>
                </a:cubicBezTo>
                <a:cubicBezTo>
                  <a:pt x="12764" y="14393"/>
                  <a:pt x="12104" y="15429"/>
                  <a:pt x="11291" y="15429"/>
                </a:cubicBezTo>
                <a:cubicBezTo>
                  <a:pt x="10477" y="15429"/>
                  <a:pt x="9818" y="14393"/>
                  <a:pt x="9818" y="13114"/>
                </a:cubicBezTo>
                <a:cubicBezTo>
                  <a:pt x="9818" y="11837"/>
                  <a:pt x="10477" y="10800"/>
                  <a:pt x="11291" y="10800"/>
                </a:cubicBezTo>
                <a:moveTo>
                  <a:pt x="5400" y="16971"/>
                </a:moveTo>
                <a:lnTo>
                  <a:pt x="11291" y="16971"/>
                </a:lnTo>
                <a:cubicBezTo>
                  <a:pt x="12647" y="16971"/>
                  <a:pt x="13745" y="15245"/>
                  <a:pt x="13745" y="13114"/>
                </a:cubicBezTo>
                <a:cubicBezTo>
                  <a:pt x="13745" y="10984"/>
                  <a:pt x="12647" y="9257"/>
                  <a:pt x="11291" y="9257"/>
                </a:cubicBezTo>
                <a:cubicBezTo>
                  <a:pt x="9935" y="9257"/>
                  <a:pt x="8836" y="10984"/>
                  <a:pt x="8836" y="13114"/>
                </a:cubicBezTo>
                <a:cubicBezTo>
                  <a:pt x="8836" y="13987"/>
                  <a:pt x="9028" y="14782"/>
                  <a:pt x="9338" y="15429"/>
                </a:cubicBezTo>
                <a:lnTo>
                  <a:pt x="7352" y="15429"/>
                </a:lnTo>
                <a:cubicBezTo>
                  <a:pt x="7663" y="14782"/>
                  <a:pt x="7855" y="13987"/>
                  <a:pt x="7855" y="13114"/>
                </a:cubicBezTo>
                <a:cubicBezTo>
                  <a:pt x="7855" y="10984"/>
                  <a:pt x="6755" y="9257"/>
                  <a:pt x="5400" y="9257"/>
                </a:cubicBezTo>
                <a:cubicBezTo>
                  <a:pt x="4044" y="9257"/>
                  <a:pt x="2945" y="10984"/>
                  <a:pt x="2945" y="13114"/>
                </a:cubicBezTo>
                <a:cubicBezTo>
                  <a:pt x="2945" y="15245"/>
                  <a:pt x="4044" y="16971"/>
                  <a:pt x="5400" y="16971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17" name="Shape 2641">
            <a:extLst>
              <a:ext uri="{FF2B5EF4-FFF2-40B4-BE49-F238E27FC236}">
                <a16:creationId xmlns:a16="http://schemas.microsoft.com/office/drawing/2014/main" id="{58AC8477-AD57-8E43-BD13-91F1E64A2D6B}"/>
              </a:ext>
            </a:extLst>
          </p:cNvPr>
          <p:cNvSpPr/>
          <p:nvPr/>
        </p:nvSpPr>
        <p:spPr>
          <a:xfrm>
            <a:off x="5352517" y="2474696"/>
            <a:ext cx="558655" cy="355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18" name="Shape 2642">
            <a:extLst>
              <a:ext uri="{FF2B5EF4-FFF2-40B4-BE49-F238E27FC236}">
                <a16:creationId xmlns:a16="http://schemas.microsoft.com/office/drawing/2014/main" id="{1954561A-6394-254A-9F39-6A62BD6CD724}"/>
              </a:ext>
            </a:extLst>
          </p:cNvPr>
          <p:cNvSpPr/>
          <p:nvPr/>
        </p:nvSpPr>
        <p:spPr>
          <a:xfrm>
            <a:off x="6419040" y="2398516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0800"/>
                </a:moveTo>
                <a:cubicBezTo>
                  <a:pt x="6653" y="10800"/>
                  <a:pt x="6873" y="10559"/>
                  <a:pt x="6873" y="10260"/>
                </a:cubicBezTo>
                <a:cubicBezTo>
                  <a:pt x="6873" y="9962"/>
                  <a:pt x="6653" y="9720"/>
                  <a:pt x="6382" y="9720"/>
                </a:cubicBezTo>
                <a:cubicBezTo>
                  <a:pt x="6110" y="9720"/>
                  <a:pt x="5891" y="9962"/>
                  <a:pt x="5891" y="10260"/>
                </a:cubicBezTo>
                <a:cubicBezTo>
                  <a:pt x="5891" y="10559"/>
                  <a:pt x="6110" y="10800"/>
                  <a:pt x="6382" y="10800"/>
                </a:cubicBezTo>
                <a:moveTo>
                  <a:pt x="3436" y="10800"/>
                </a:moveTo>
                <a:cubicBezTo>
                  <a:pt x="3708" y="10800"/>
                  <a:pt x="3927" y="11042"/>
                  <a:pt x="3927" y="11340"/>
                </a:cubicBezTo>
                <a:cubicBezTo>
                  <a:pt x="3927" y="11639"/>
                  <a:pt x="3708" y="11880"/>
                  <a:pt x="3436" y="11880"/>
                </a:cubicBezTo>
                <a:cubicBezTo>
                  <a:pt x="3165" y="11880"/>
                  <a:pt x="2945" y="11639"/>
                  <a:pt x="2945" y="11340"/>
                </a:cubicBezTo>
                <a:cubicBezTo>
                  <a:pt x="2945" y="11042"/>
                  <a:pt x="3165" y="10800"/>
                  <a:pt x="3436" y="10800"/>
                </a:cubicBezTo>
                <a:moveTo>
                  <a:pt x="3436" y="12960"/>
                </a:moveTo>
                <a:cubicBezTo>
                  <a:pt x="4249" y="12960"/>
                  <a:pt x="4909" y="12235"/>
                  <a:pt x="4909" y="11340"/>
                </a:cubicBezTo>
                <a:cubicBezTo>
                  <a:pt x="4909" y="10446"/>
                  <a:pt x="4249" y="9720"/>
                  <a:pt x="3436" y="9720"/>
                </a:cubicBezTo>
                <a:cubicBezTo>
                  <a:pt x="2623" y="9720"/>
                  <a:pt x="1964" y="10446"/>
                  <a:pt x="1964" y="11340"/>
                </a:cubicBezTo>
                <a:cubicBezTo>
                  <a:pt x="1964" y="12235"/>
                  <a:pt x="2623" y="12960"/>
                  <a:pt x="3436" y="12960"/>
                </a:cubicBezTo>
                <a:moveTo>
                  <a:pt x="14236" y="18360"/>
                </a:moveTo>
                <a:lnTo>
                  <a:pt x="2455" y="18360"/>
                </a:lnTo>
                <a:cubicBezTo>
                  <a:pt x="2183" y="18360"/>
                  <a:pt x="1964" y="18602"/>
                  <a:pt x="1964" y="18900"/>
                </a:cubicBezTo>
                <a:cubicBezTo>
                  <a:pt x="1964" y="19199"/>
                  <a:pt x="2183" y="19440"/>
                  <a:pt x="2455" y="19440"/>
                </a:cubicBezTo>
                <a:lnTo>
                  <a:pt x="14236" y="19440"/>
                </a:lnTo>
                <a:cubicBezTo>
                  <a:pt x="14508" y="19440"/>
                  <a:pt x="14727" y="19199"/>
                  <a:pt x="14727" y="18900"/>
                </a:cubicBezTo>
                <a:cubicBezTo>
                  <a:pt x="14727" y="18602"/>
                  <a:pt x="14508" y="18360"/>
                  <a:pt x="14236" y="18360"/>
                </a:cubicBezTo>
                <a:moveTo>
                  <a:pt x="20618" y="18105"/>
                </a:moveTo>
                <a:lnTo>
                  <a:pt x="16691" y="16377"/>
                </a:lnTo>
                <a:lnTo>
                  <a:pt x="16691" y="12784"/>
                </a:lnTo>
                <a:lnTo>
                  <a:pt x="20618" y="11056"/>
                </a:lnTo>
                <a:cubicBezTo>
                  <a:pt x="20618" y="11056"/>
                  <a:pt x="20618" y="18105"/>
                  <a:pt x="20618" y="18105"/>
                </a:cubicBezTo>
                <a:close/>
                <a:moveTo>
                  <a:pt x="15709" y="19440"/>
                </a:moveTo>
                <a:cubicBezTo>
                  <a:pt x="15709" y="20037"/>
                  <a:pt x="15269" y="20520"/>
                  <a:pt x="14727" y="20520"/>
                </a:cubicBezTo>
                <a:lnTo>
                  <a:pt x="1964" y="20520"/>
                </a:lnTo>
                <a:cubicBezTo>
                  <a:pt x="1422" y="20520"/>
                  <a:pt x="982" y="20037"/>
                  <a:pt x="982" y="19440"/>
                </a:cubicBezTo>
                <a:lnTo>
                  <a:pt x="982" y="9720"/>
                </a:lnTo>
                <a:cubicBezTo>
                  <a:pt x="982" y="9124"/>
                  <a:pt x="1422" y="8640"/>
                  <a:pt x="1964" y="8640"/>
                </a:cubicBezTo>
                <a:lnTo>
                  <a:pt x="14727" y="8640"/>
                </a:lnTo>
                <a:cubicBezTo>
                  <a:pt x="15269" y="8640"/>
                  <a:pt x="15709" y="9124"/>
                  <a:pt x="15709" y="9720"/>
                </a:cubicBezTo>
                <a:cubicBezTo>
                  <a:pt x="15709" y="9720"/>
                  <a:pt x="15709" y="19440"/>
                  <a:pt x="15709" y="19440"/>
                </a:cubicBezTo>
                <a:close/>
                <a:moveTo>
                  <a:pt x="1964" y="4320"/>
                </a:moveTo>
                <a:cubicBezTo>
                  <a:pt x="1964" y="2531"/>
                  <a:pt x="3282" y="1080"/>
                  <a:pt x="4909" y="1080"/>
                </a:cubicBezTo>
                <a:cubicBezTo>
                  <a:pt x="6536" y="1080"/>
                  <a:pt x="7855" y="2531"/>
                  <a:pt x="7855" y="4320"/>
                </a:cubicBezTo>
                <a:cubicBezTo>
                  <a:pt x="7855" y="6110"/>
                  <a:pt x="6536" y="7560"/>
                  <a:pt x="4909" y="7560"/>
                </a:cubicBezTo>
                <a:cubicBezTo>
                  <a:pt x="3282" y="7560"/>
                  <a:pt x="1964" y="6110"/>
                  <a:pt x="1964" y="4320"/>
                </a:cubicBezTo>
                <a:moveTo>
                  <a:pt x="9190" y="7560"/>
                </a:moveTo>
                <a:lnTo>
                  <a:pt x="7501" y="7560"/>
                </a:lnTo>
                <a:cubicBezTo>
                  <a:pt x="7839" y="7233"/>
                  <a:pt x="8122" y="6840"/>
                  <a:pt x="8342" y="6404"/>
                </a:cubicBezTo>
                <a:cubicBezTo>
                  <a:pt x="8562" y="6842"/>
                  <a:pt x="8851" y="7232"/>
                  <a:pt x="9190" y="7560"/>
                </a:cubicBezTo>
                <a:moveTo>
                  <a:pt x="11782" y="1080"/>
                </a:moveTo>
                <a:cubicBezTo>
                  <a:pt x="13409" y="1080"/>
                  <a:pt x="14727" y="2531"/>
                  <a:pt x="14727" y="4320"/>
                </a:cubicBezTo>
                <a:cubicBezTo>
                  <a:pt x="14727" y="6110"/>
                  <a:pt x="13409" y="7560"/>
                  <a:pt x="11782" y="7560"/>
                </a:cubicBezTo>
                <a:cubicBezTo>
                  <a:pt x="10155" y="7560"/>
                  <a:pt x="8836" y="6110"/>
                  <a:pt x="8836" y="4320"/>
                </a:cubicBezTo>
                <a:cubicBezTo>
                  <a:pt x="8836" y="2531"/>
                  <a:pt x="10155" y="1080"/>
                  <a:pt x="11782" y="1080"/>
                </a:cubicBezTo>
                <a:moveTo>
                  <a:pt x="21109" y="9720"/>
                </a:moveTo>
                <a:cubicBezTo>
                  <a:pt x="21030" y="9720"/>
                  <a:pt x="20958" y="9745"/>
                  <a:pt x="20892" y="9782"/>
                </a:cubicBezTo>
                <a:lnTo>
                  <a:pt x="20890" y="9777"/>
                </a:lnTo>
                <a:lnTo>
                  <a:pt x="16691" y="11625"/>
                </a:lnTo>
                <a:lnTo>
                  <a:pt x="16691" y="9720"/>
                </a:lnTo>
                <a:cubicBezTo>
                  <a:pt x="16691" y="8527"/>
                  <a:pt x="15812" y="7560"/>
                  <a:pt x="14727" y="7560"/>
                </a:cubicBezTo>
                <a:lnTo>
                  <a:pt x="14373" y="7560"/>
                </a:lnTo>
                <a:cubicBezTo>
                  <a:pt x="15191" y="6768"/>
                  <a:pt x="15709" y="5612"/>
                  <a:pt x="15709" y="4320"/>
                </a:cubicBezTo>
                <a:cubicBezTo>
                  <a:pt x="15709" y="1934"/>
                  <a:pt x="13951" y="0"/>
                  <a:pt x="11782" y="0"/>
                </a:cubicBezTo>
                <a:cubicBezTo>
                  <a:pt x="10302" y="0"/>
                  <a:pt x="9015" y="901"/>
                  <a:pt x="8345" y="2231"/>
                </a:cubicBezTo>
                <a:cubicBezTo>
                  <a:pt x="7676" y="901"/>
                  <a:pt x="6389" y="0"/>
                  <a:pt x="4909" y="0"/>
                </a:cubicBezTo>
                <a:cubicBezTo>
                  <a:pt x="2740" y="0"/>
                  <a:pt x="982" y="1934"/>
                  <a:pt x="982" y="4320"/>
                </a:cubicBezTo>
                <a:cubicBezTo>
                  <a:pt x="982" y="5612"/>
                  <a:pt x="1501" y="6768"/>
                  <a:pt x="2317" y="7560"/>
                </a:cubicBezTo>
                <a:lnTo>
                  <a:pt x="1964" y="7560"/>
                </a:lnTo>
                <a:cubicBezTo>
                  <a:pt x="879" y="7560"/>
                  <a:pt x="0" y="8527"/>
                  <a:pt x="0" y="9720"/>
                </a:cubicBezTo>
                <a:lnTo>
                  <a:pt x="0" y="19440"/>
                </a:lnTo>
                <a:cubicBezTo>
                  <a:pt x="0" y="20633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633"/>
                  <a:pt x="16691" y="19440"/>
                </a:cubicBezTo>
                <a:lnTo>
                  <a:pt x="16691" y="17536"/>
                </a:lnTo>
                <a:lnTo>
                  <a:pt x="20890" y="19383"/>
                </a:lnTo>
                <a:lnTo>
                  <a:pt x="20891" y="19379"/>
                </a:lnTo>
                <a:cubicBezTo>
                  <a:pt x="20958" y="19415"/>
                  <a:pt x="21030" y="19440"/>
                  <a:pt x="21109" y="19440"/>
                </a:cubicBezTo>
                <a:cubicBezTo>
                  <a:pt x="21380" y="19440"/>
                  <a:pt x="21600" y="19199"/>
                  <a:pt x="21600" y="18900"/>
                </a:cubicBezTo>
                <a:lnTo>
                  <a:pt x="21600" y="10260"/>
                </a:lnTo>
                <a:cubicBezTo>
                  <a:pt x="21600" y="9962"/>
                  <a:pt x="21380" y="9720"/>
                  <a:pt x="21109" y="9720"/>
                </a:cubicBezTo>
                <a:moveTo>
                  <a:pt x="11782" y="5400"/>
                </a:moveTo>
                <a:cubicBezTo>
                  <a:pt x="12324" y="5400"/>
                  <a:pt x="12764" y="4916"/>
                  <a:pt x="12764" y="4320"/>
                </a:cubicBezTo>
                <a:cubicBezTo>
                  <a:pt x="12764" y="3724"/>
                  <a:pt x="12324" y="3240"/>
                  <a:pt x="11782" y="3240"/>
                </a:cubicBezTo>
                <a:cubicBezTo>
                  <a:pt x="11240" y="3240"/>
                  <a:pt x="10800" y="3724"/>
                  <a:pt x="10800" y="4320"/>
                </a:cubicBezTo>
                <a:cubicBezTo>
                  <a:pt x="10800" y="4916"/>
                  <a:pt x="11240" y="5400"/>
                  <a:pt x="11782" y="5400"/>
                </a:cubicBezTo>
                <a:moveTo>
                  <a:pt x="4909" y="5400"/>
                </a:moveTo>
                <a:cubicBezTo>
                  <a:pt x="5451" y="5400"/>
                  <a:pt x="5891" y="4916"/>
                  <a:pt x="5891" y="4320"/>
                </a:cubicBezTo>
                <a:cubicBezTo>
                  <a:pt x="5891" y="3724"/>
                  <a:pt x="5451" y="3240"/>
                  <a:pt x="4909" y="3240"/>
                </a:cubicBezTo>
                <a:cubicBezTo>
                  <a:pt x="4367" y="3240"/>
                  <a:pt x="3927" y="3724"/>
                  <a:pt x="3927" y="4320"/>
                </a:cubicBezTo>
                <a:cubicBezTo>
                  <a:pt x="3927" y="4916"/>
                  <a:pt x="4367" y="5400"/>
                  <a:pt x="4909" y="54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19" name="Shape 2643">
            <a:extLst>
              <a:ext uri="{FF2B5EF4-FFF2-40B4-BE49-F238E27FC236}">
                <a16:creationId xmlns:a16="http://schemas.microsoft.com/office/drawing/2014/main" id="{FFAEA172-EF2F-C04D-80AA-43B0D7546332}"/>
              </a:ext>
            </a:extLst>
          </p:cNvPr>
          <p:cNvSpPr/>
          <p:nvPr/>
        </p:nvSpPr>
        <p:spPr>
          <a:xfrm>
            <a:off x="8679051" y="2373123"/>
            <a:ext cx="30472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20" name="Shape 2644">
            <a:extLst>
              <a:ext uri="{FF2B5EF4-FFF2-40B4-BE49-F238E27FC236}">
                <a16:creationId xmlns:a16="http://schemas.microsoft.com/office/drawing/2014/main" id="{CA38A6B9-1A5C-FD45-92CD-C32B955943E5}"/>
              </a:ext>
            </a:extLst>
          </p:cNvPr>
          <p:cNvSpPr/>
          <p:nvPr/>
        </p:nvSpPr>
        <p:spPr>
          <a:xfrm>
            <a:off x="9694787" y="2373123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4" y="20618"/>
                  <a:pt x="1350" y="20179"/>
                  <a:pt x="1350" y="19636"/>
                </a:cubicBezTo>
                <a:lnTo>
                  <a:pt x="1350" y="1964"/>
                </a:lnTo>
                <a:cubicBezTo>
                  <a:pt x="1350" y="1422"/>
                  <a:pt x="1954" y="982"/>
                  <a:pt x="2700" y="982"/>
                </a:cubicBezTo>
                <a:lnTo>
                  <a:pt x="18900" y="982"/>
                </a:lnTo>
                <a:cubicBezTo>
                  <a:pt x="19645" y="982"/>
                  <a:pt x="20250" y="1422"/>
                  <a:pt x="20250" y="1964"/>
                </a:cubicBezTo>
                <a:cubicBezTo>
                  <a:pt x="20250" y="1964"/>
                  <a:pt x="20250" y="19636"/>
                  <a:pt x="20250" y="19636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20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391" y="0"/>
                  <a:pt x="18900" y="0"/>
                </a:cubicBezTo>
                <a:moveTo>
                  <a:pt x="4050" y="3927"/>
                </a:moveTo>
                <a:lnTo>
                  <a:pt x="17550" y="3927"/>
                </a:lnTo>
                <a:lnTo>
                  <a:pt x="17550" y="17673"/>
                </a:lnTo>
                <a:lnTo>
                  <a:pt x="4050" y="17673"/>
                </a:lnTo>
                <a:cubicBezTo>
                  <a:pt x="4050" y="17673"/>
                  <a:pt x="4050" y="3927"/>
                  <a:pt x="4050" y="3927"/>
                </a:cubicBezTo>
                <a:close/>
                <a:moveTo>
                  <a:pt x="2700" y="18655"/>
                </a:moveTo>
                <a:lnTo>
                  <a:pt x="18900" y="18655"/>
                </a:lnTo>
                <a:lnTo>
                  <a:pt x="18900" y="2945"/>
                </a:lnTo>
                <a:lnTo>
                  <a:pt x="2700" y="2945"/>
                </a:lnTo>
                <a:cubicBezTo>
                  <a:pt x="2700" y="2945"/>
                  <a:pt x="2700" y="18655"/>
                  <a:pt x="2700" y="18655"/>
                </a:cubicBezTo>
                <a:close/>
                <a:moveTo>
                  <a:pt x="10125" y="2455"/>
                </a:moveTo>
                <a:lnTo>
                  <a:pt x="11475" y="2455"/>
                </a:lnTo>
                <a:cubicBezTo>
                  <a:pt x="11848" y="2455"/>
                  <a:pt x="12150" y="2235"/>
                  <a:pt x="12150" y="1964"/>
                </a:cubicBezTo>
                <a:cubicBezTo>
                  <a:pt x="12150" y="1692"/>
                  <a:pt x="11848" y="1473"/>
                  <a:pt x="11475" y="1473"/>
                </a:cubicBezTo>
                <a:lnTo>
                  <a:pt x="10125" y="1473"/>
                </a:lnTo>
                <a:cubicBezTo>
                  <a:pt x="9752" y="1473"/>
                  <a:pt x="9450" y="1692"/>
                  <a:pt x="9450" y="1964"/>
                </a:cubicBezTo>
                <a:cubicBezTo>
                  <a:pt x="9450" y="2235"/>
                  <a:pt x="9752" y="2455"/>
                  <a:pt x="10125" y="2455"/>
                </a:cubicBezTo>
                <a:moveTo>
                  <a:pt x="10800" y="19145"/>
                </a:moveTo>
                <a:cubicBezTo>
                  <a:pt x="10427" y="19145"/>
                  <a:pt x="10125" y="19366"/>
                  <a:pt x="10125" y="19636"/>
                </a:cubicBezTo>
                <a:cubicBezTo>
                  <a:pt x="10125" y="19908"/>
                  <a:pt x="10427" y="20127"/>
                  <a:pt x="10800" y="20127"/>
                </a:cubicBezTo>
                <a:cubicBezTo>
                  <a:pt x="11173" y="20127"/>
                  <a:pt x="11475" y="19908"/>
                  <a:pt x="11475" y="19636"/>
                </a:cubicBezTo>
                <a:cubicBezTo>
                  <a:pt x="11475" y="19366"/>
                  <a:pt x="11173" y="19145"/>
                  <a:pt x="10800" y="19145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21" name="Shape 2645">
            <a:extLst>
              <a:ext uri="{FF2B5EF4-FFF2-40B4-BE49-F238E27FC236}">
                <a16:creationId xmlns:a16="http://schemas.microsoft.com/office/drawing/2014/main" id="{98A18B1A-52D7-AF4E-977A-BEFE74D0F1D8}"/>
              </a:ext>
            </a:extLst>
          </p:cNvPr>
          <p:cNvSpPr/>
          <p:nvPr/>
        </p:nvSpPr>
        <p:spPr>
          <a:xfrm>
            <a:off x="10685129" y="2449303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22" name="Shape 2646">
            <a:extLst>
              <a:ext uri="{FF2B5EF4-FFF2-40B4-BE49-F238E27FC236}">
                <a16:creationId xmlns:a16="http://schemas.microsoft.com/office/drawing/2014/main" id="{A3633AC4-1C69-3749-85C2-133E86B77FB3}"/>
              </a:ext>
            </a:extLst>
          </p:cNvPr>
          <p:cNvSpPr/>
          <p:nvPr/>
        </p:nvSpPr>
        <p:spPr>
          <a:xfrm>
            <a:off x="11751651" y="237312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1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1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23" name="Shape 2648">
            <a:extLst>
              <a:ext uri="{FF2B5EF4-FFF2-40B4-BE49-F238E27FC236}">
                <a16:creationId xmlns:a16="http://schemas.microsoft.com/office/drawing/2014/main" id="{9EBD1092-07A1-814A-B902-D4DF420C2804}"/>
              </a:ext>
            </a:extLst>
          </p:cNvPr>
          <p:cNvSpPr/>
          <p:nvPr/>
        </p:nvSpPr>
        <p:spPr>
          <a:xfrm>
            <a:off x="2152949" y="346294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764" y="8836"/>
                </a:moveTo>
                <a:cubicBezTo>
                  <a:pt x="12628" y="8836"/>
                  <a:pt x="12505" y="8891"/>
                  <a:pt x="12417" y="8980"/>
                </a:cubicBezTo>
                <a:lnTo>
                  <a:pt x="11291" y="10106"/>
                </a:lnTo>
                <a:lnTo>
                  <a:pt x="11291" y="4419"/>
                </a:lnTo>
                <a:lnTo>
                  <a:pt x="11291" y="4418"/>
                </a:lnTo>
                <a:cubicBezTo>
                  <a:pt x="11291" y="4147"/>
                  <a:pt x="11071" y="3927"/>
                  <a:pt x="10800" y="3927"/>
                </a:cubicBezTo>
                <a:cubicBezTo>
                  <a:pt x="10529" y="3927"/>
                  <a:pt x="10309" y="4147"/>
                  <a:pt x="10309" y="4418"/>
                </a:cubicBezTo>
                <a:lnTo>
                  <a:pt x="10309" y="10106"/>
                </a:lnTo>
                <a:lnTo>
                  <a:pt x="9183" y="8980"/>
                </a:lnTo>
                <a:cubicBezTo>
                  <a:pt x="9095" y="8891"/>
                  <a:pt x="8972" y="8836"/>
                  <a:pt x="8836" y="8836"/>
                </a:cubicBezTo>
                <a:cubicBezTo>
                  <a:pt x="8566" y="8836"/>
                  <a:pt x="8345" y="9056"/>
                  <a:pt x="8345" y="9327"/>
                </a:cubicBezTo>
                <a:cubicBezTo>
                  <a:pt x="8345" y="9463"/>
                  <a:pt x="8400" y="9586"/>
                  <a:pt x="8489" y="9674"/>
                </a:cubicBezTo>
                <a:lnTo>
                  <a:pt x="10453" y="11638"/>
                </a:lnTo>
                <a:cubicBezTo>
                  <a:pt x="10542" y="11727"/>
                  <a:pt x="10665" y="11782"/>
                  <a:pt x="10800" y="11782"/>
                </a:cubicBezTo>
                <a:cubicBezTo>
                  <a:pt x="10935" y="11782"/>
                  <a:pt x="11058" y="11727"/>
                  <a:pt x="11147" y="11638"/>
                </a:cubicBezTo>
                <a:lnTo>
                  <a:pt x="13111" y="9674"/>
                </a:lnTo>
                <a:cubicBezTo>
                  <a:pt x="13200" y="9586"/>
                  <a:pt x="13255" y="9463"/>
                  <a:pt x="13255" y="9327"/>
                </a:cubicBezTo>
                <a:cubicBezTo>
                  <a:pt x="13255" y="9056"/>
                  <a:pt x="13034" y="8836"/>
                  <a:pt x="12764" y="8836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24" name="Shape 2649">
            <a:extLst>
              <a:ext uri="{FF2B5EF4-FFF2-40B4-BE49-F238E27FC236}">
                <a16:creationId xmlns:a16="http://schemas.microsoft.com/office/drawing/2014/main" id="{22EB462C-3E4F-0749-BE87-EC0F754BD1C1}"/>
              </a:ext>
            </a:extLst>
          </p:cNvPr>
          <p:cNvSpPr/>
          <p:nvPr/>
        </p:nvSpPr>
        <p:spPr>
          <a:xfrm>
            <a:off x="3219471" y="346294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147" y="4071"/>
                </a:moveTo>
                <a:cubicBezTo>
                  <a:pt x="11058" y="3982"/>
                  <a:pt x="10935" y="3927"/>
                  <a:pt x="10800" y="3927"/>
                </a:cubicBezTo>
                <a:cubicBezTo>
                  <a:pt x="10665" y="3927"/>
                  <a:pt x="10542" y="3982"/>
                  <a:pt x="10453" y="4071"/>
                </a:cubicBezTo>
                <a:lnTo>
                  <a:pt x="8489" y="6035"/>
                </a:lnTo>
                <a:cubicBezTo>
                  <a:pt x="8400" y="6124"/>
                  <a:pt x="8345" y="6247"/>
                  <a:pt x="8345" y="6382"/>
                </a:cubicBezTo>
                <a:cubicBezTo>
                  <a:pt x="8345" y="6653"/>
                  <a:pt x="8566" y="6873"/>
                  <a:pt x="8836" y="6873"/>
                </a:cubicBezTo>
                <a:cubicBezTo>
                  <a:pt x="8972" y="6873"/>
                  <a:pt x="9095" y="6818"/>
                  <a:pt x="9183" y="6729"/>
                </a:cubicBezTo>
                <a:lnTo>
                  <a:pt x="10309" y="5603"/>
                </a:lnTo>
                <a:lnTo>
                  <a:pt x="10309" y="11291"/>
                </a:lnTo>
                <a:cubicBezTo>
                  <a:pt x="10309" y="11562"/>
                  <a:pt x="10529" y="11782"/>
                  <a:pt x="10800" y="11782"/>
                </a:cubicBezTo>
                <a:cubicBezTo>
                  <a:pt x="11071" y="11782"/>
                  <a:pt x="11291" y="11562"/>
                  <a:pt x="11291" y="11291"/>
                </a:cubicBezTo>
                <a:lnTo>
                  <a:pt x="11291" y="5603"/>
                </a:lnTo>
                <a:lnTo>
                  <a:pt x="12417" y="6729"/>
                </a:lnTo>
                <a:cubicBezTo>
                  <a:pt x="12505" y="6818"/>
                  <a:pt x="12628" y="6873"/>
                  <a:pt x="12764" y="6873"/>
                </a:cubicBezTo>
                <a:cubicBezTo>
                  <a:pt x="13034" y="6873"/>
                  <a:pt x="13255" y="6653"/>
                  <a:pt x="13255" y="6382"/>
                </a:cubicBezTo>
                <a:cubicBezTo>
                  <a:pt x="13255" y="6247"/>
                  <a:pt x="13200" y="6124"/>
                  <a:pt x="13111" y="6035"/>
                </a:cubicBezTo>
                <a:cubicBezTo>
                  <a:pt x="13111" y="6035"/>
                  <a:pt x="11147" y="4071"/>
                  <a:pt x="11147" y="4071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25" name="Shape 2650">
            <a:extLst>
              <a:ext uri="{FF2B5EF4-FFF2-40B4-BE49-F238E27FC236}">
                <a16:creationId xmlns:a16="http://schemas.microsoft.com/office/drawing/2014/main" id="{89C88B58-FD28-7F40-A484-28B1490E3B7E}"/>
              </a:ext>
            </a:extLst>
          </p:cNvPr>
          <p:cNvSpPr/>
          <p:nvPr/>
        </p:nvSpPr>
        <p:spPr>
          <a:xfrm>
            <a:off x="4285993" y="346294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36" y="7364"/>
                </a:moveTo>
                <a:lnTo>
                  <a:pt x="8549" y="7364"/>
                </a:lnTo>
                <a:lnTo>
                  <a:pt x="9674" y="6238"/>
                </a:lnTo>
                <a:cubicBezTo>
                  <a:pt x="9763" y="6149"/>
                  <a:pt x="9818" y="6027"/>
                  <a:pt x="9818" y="5891"/>
                </a:cubicBezTo>
                <a:cubicBezTo>
                  <a:pt x="9818" y="5620"/>
                  <a:pt x="9598" y="5400"/>
                  <a:pt x="9327" y="5400"/>
                </a:cubicBezTo>
                <a:cubicBezTo>
                  <a:pt x="9192" y="5400"/>
                  <a:pt x="9069" y="5455"/>
                  <a:pt x="8980" y="5544"/>
                </a:cubicBezTo>
                <a:lnTo>
                  <a:pt x="7017" y="7507"/>
                </a:lnTo>
                <a:cubicBezTo>
                  <a:pt x="6928" y="7597"/>
                  <a:pt x="6873" y="7720"/>
                  <a:pt x="6873" y="7855"/>
                </a:cubicBezTo>
                <a:cubicBezTo>
                  <a:pt x="6873" y="7990"/>
                  <a:pt x="6928" y="8113"/>
                  <a:pt x="7017" y="8202"/>
                </a:cubicBezTo>
                <a:lnTo>
                  <a:pt x="8980" y="10165"/>
                </a:lnTo>
                <a:cubicBezTo>
                  <a:pt x="9069" y="10255"/>
                  <a:pt x="9192" y="10309"/>
                  <a:pt x="9327" y="10309"/>
                </a:cubicBezTo>
                <a:cubicBezTo>
                  <a:pt x="9598" y="10309"/>
                  <a:pt x="9818" y="10090"/>
                  <a:pt x="9818" y="9818"/>
                </a:cubicBezTo>
                <a:cubicBezTo>
                  <a:pt x="9818" y="9683"/>
                  <a:pt x="9763" y="9560"/>
                  <a:pt x="9674" y="9471"/>
                </a:cubicBezTo>
                <a:lnTo>
                  <a:pt x="8549" y="8345"/>
                </a:lnTo>
                <a:lnTo>
                  <a:pt x="14236" y="8345"/>
                </a:lnTo>
                <a:cubicBezTo>
                  <a:pt x="14507" y="8345"/>
                  <a:pt x="14727" y="8126"/>
                  <a:pt x="14727" y="7855"/>
                </a:cubicBezTo>
                <a:cubicBezTo>
                  <a:pt x="14727" y="7584"/>
                  <a:pt x="14507" y="7364"/>
                  <a:pt x="14236" y="7364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26" name="Shape 2651">
            <a:extLst>
              <a:ext uri="{FF2B5EF4-FFF2-40B4-BE49-F238E27FC236}">
                <a16:creationId xmlns:a16="http://schemas.microsoft.com/office/drawing/2014/main" id="{A830E5D9-B120-654E-8746-9175FA1691AA}"/>
              </a:ext>
            </a:extLst>
          </p:cNvPr>
          <p:cNvSpPr/>
          <p:nvPr/>
        </p:nvSpPr>
        <p:spPr>
          <a:xfrm>
            <a:off x="5352515" y="346294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83" y="7507"/>
                </a:moveTo>
                <a:lnTo>
                  <a:pt x="12620" y="5544"/>
                </a:lnTo>
                <a:cubicBezTo>
                  <a:pt x="12531" y="5455"/>
                  <a:pt x="12408" y="5400"/>
                  <a:pt x="12273" y="5400"/>
                </a:cubicBezTo>
                <a:cubicBezTo>
                  <a:pt x="12001" y="5400"/>
                  <a:pt x="11782" y="5620"/>
                  <a:pt x="11782" y="5891"/>
                </a:cubicBezTo>
                <a:cubicBezTo>
                  <a:pt x="11782" y="6027"/>
                  <a:pt x="11837" y="6149"/>
                  <a:pt x="11926" y="6238"/>
                </a:cubicBezTo>
                <a:lnTo>
                  <a:pt x="13051" y="7364"/>
                </a:lnTo>
                <a:lnTo>
                  <a:pt x="7364" y="7364"/>
                </a:lnTo>
                <a:cubicBezTo>
                  <a:pt x="7092" y="7364"/>
                  <a:pt x="6873" y="7584"/>
                  <a:pt x="6873" y="7855"/>
                </a:cubicBezTo>
                <a:cubicBezTo>
                  <a:pt x="6873" y="8126"/>
                  <a:pt x="7092" y="8345"/>
                  <a:pt x="7364" y="8345"/>
                </a:cubicBezTo>
                <a:lnTo>
                  <a:pt x="13051" y="8345"/>
                </a:lnTo>
                <a:lnTo>
                  <a:pt x="11926" y="9471"/>
                </a:lnTo>
                <a:cubicBezTo>
                  <a:pt x="11837" y="9560"/>
                  <a:pt x="11782" y="9683"/>
                  <a:pt x="11782" y="9818"/>
                </a:cubicBezTo>
                <a:cubicBezTo>
                  <a:pt x="11782" y="10090"/>
                  <a:pt x="12001" y="10309"/>
                  <a:pt x="12273" y="10309"/>
                </a:cubicBezTo>
                <a:cubicBezTo>
                  <a:pt x="12408" y="10309"/>
                  <a:pt x="12531" y="10255"/>
                  <a:pt x="12620" y="10165"/>
                </a:cubicBezTo>
                <a:lnTo>
                  <a:pt x="14583" y="8202"/>
                </a:lnTo>
                <a:cubicBezTo>
                  <a:pt x="14672" y="8113"/>
                  <a:pt x="14727" y="7990"/>
                  <a:pt x="14727" y="7855"/>
                </a:cubicBezTo>
                <a:cubicBezTo>
                  <a:pt x="14727" y="7720"/>
                  <a:pt x="14672" y="7597"/>
                  <a:pt x="14583" y="7507"/>
                </a:cubicBezTo>
                <a:close/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0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27" name="Shape 2652">
            <a:extLst>
              <a:ext uri="{FF2B5EF4-FFF2-40B4-BE49-F238E27FC236}">
                <a16:creationId xmlns:a16="http://schemas.microsoft.com/office/drawing/2014/main" id="{50B7F59B-5FEE-5D4B-A158-ED150DF048E3}"/>
              </a:ext>
            </a:extLst>
          </p:cNvPr>
          <p:cNvSpPr/>
          <p:nvPr/>
        </p:nvSpPr>
        <p:spPr>
          <a:xfrm>
            <a:off x="6419038" y="346294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7547" y="14727"/>
                  <a:pt x="4909" y="12969"/>
                  <a:pt x="4909" y="10800"/>
                </a:cubicBezTo>
                <a:cubicBezTo>
                  <a:pt x="4909" y="8631"/>
                  <a:pt x="7547" y="6873"/>
                  <a:pt x="10800" y="6873"/>
                </a:cubicBezTo>
                <a:cubicBezTo>
                  <a:pt x="11895" y="6873"/>
                  <a:pt x="12917" y="7076"/>
                  <a:pt x="13795" y="7423"/>
                </a:cubicBezTo>
                <a:lnTo>
                  <a:pt x="15709" y="5073"/>
                </a:lnTo>
                <a:lnTo>
                  <a:pt x="15709" y="8631"/>
                </a:lnTo>
                <a:cubicBezTo>
                  <a:pt x="16328" y="9253"/>
                  <a:pt x="16691" y="9998"/>
                  <a:pt x="16691" y="10800"/>
                </a:cubicBezTo>
                <a:cubicBezTo>
                  <a:pt x="16691" y="12969"/>
                  <a:pt x="14053" y="14727"/>
                  <a:pt x="10800" y="14727"/>
                </a:cubicBezTo>
                <a:moveTo>
                  <a:pt x="16691" y="1964"/>
                </a:moveTo>
                <a:lnTo>
                  <a:pt x="13360" y="6247"/>
                </a:lnTo>
                <a:cubicBezTo>
                  <a:pt x="12568" y="6020"/>
                  <a:pt x="11706" y="5891"/>
                  <a:pt x="10800" y="5891"/>
                </a:cubicBezTo>
                <a:cubicBezTo>
                  <a:pt x="7004" y="5891"/>
                  <a:pt x="3927" y="8089"/>
                  <a:pt x="3927" y="10800"/>
                </a:cubicBezTo>
                <a:cubicBezTo>
                  <a:pt x="3927" y="13511"/>
                  <a:pt x="7004" y="15709"/>
                  <a:pt x="10800" y="15709"/>
                </a:cubicBezTo>
                <a:cubicBezTo>
                  <a:pt x="14596" y="15709"/>
                  <a:pt x="17673" y="13511"/>
                  <a:pt x="17673" y="10800"/>
                </a:cubicBezTo>
                <a:cubicBezTo>
                  <a:pt x="17673" y="9878"/>
                  <a:pt x="17310" y="9018"/>
                  <a:pt x="16691" y="8281"/>
                </a:cubicBezTo>
                <a:cubicBezTo>
                  <a:pt x="16691" y="8281"/>
                  <a:pt x="16691" y="1964"/>
                  <a:pt x="16691" y="1964"/>
                </a:cubicBezTo>
                <a:close/>
                <a:moveTo>
                  <a:pt x="19145" y="1964"/>
                </a:moveTo>
                <a:cubicBezTo>
                  <a:pt x="18874" y="1964"/>
                  <a:pt x="18655" y="2184"/>
                  <a:pt x="18655" y="2455"/>
                </a:cubicBezTo>
                <a:cubicBezTo>
                  <a:pt x="18655" y="2726"/>
                  <a:pt x="18874" y="2945"/>
                  <a:pt x="19145" y="2945"/>
                </a:cubicBezTo>
                <a:cubicBezTo>
                  <a:pt x="19417" y="2945"/>
                  <a:pt x="19636" y="2726"/>
                  <a:pt x="19636" y="2455"/>
                </a:cubicBezTo>
                <a:cubicBezTo>
                  <a:pt x="19636" y="2184"/>
                  <a:pt x="19417" y="1964"/>
                  <a:pt x="19145" y="1964"/>
                </a:cubicBezTo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6691"/>
                  <a:pt x="20618" y="16691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8382"/>
                </a:lnTo>
                <a:cubicBezTo>
                  <a:pt x="1271" y="18551"/>
                  <a:pt x="1604" y="18655"/>
                  <a:pt x="1964" y="18655"/>
                </a:cubicBezTo>
                <a:lnTo>
                  <a:pt x="19636" y="18655"/>
                </a:lnTo>
                <a:cubicBezTo>
                  <a:pt x="19996" y="18655"/>
                  <a:pt x="20329" y="18551"/>
                  <a:pt x="20618" y="18382"/>
                </a:cubicBezTo>
                <a:cubicBezTo>
                  <a:pt x="20618" y="18382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800" y="11291"/>
                </a:moveTo>
                <a:cubicBezTo>
                  <a:pt x="10258" y="11291"/>
                  <a:pt x="9818" y="11072"/>
                  <a:pt x="9818" y="10800"/>
                </a:cubicBezTo>
                <a:cubicBezTo>
                  <a:pt x="9818" y="10529"/>
                  <a:pt x="10258" y="10309"/>
                  <a:pt x="10800" y="10309"/>
                </a:cubicBezTo>
                <a:cubicBezTo>
                  <a:pt x="11342" y="10309"/>
                  <a:pt x="11782" y="10529"/>
                  <a:pt x="11782" y="10800"/>
                </a:cubicBezTo>
                <a:cubicBezTo>
                  <a:pt x="11782" y="11072"/>
                  <a:pt x="11342" y="11291"/>
                  <a:pt x="10800" y="11291"/>
                </a:cubicBezTo>
                <a:moveTo>
                  <a:pt x="10800" y="9327"/>
                </a:moveTo>
                <a:cubicBezTo>
                  <a:pt x="9716" y="9327"/>
                  <a:pt x="8836" y="9986"/>
                  <a:pt x="8836" y="10800"/>
                </a:cubicBezTo>
                <a:cubicBezTo>
                  <a:pt x="8836" y="11614"/>
                  <a:pt x="9716" y="12273"/>
                  <a:pt x="10800" y="12273"/>
                </a:cubicBezTo>
                <a:cubicBezTo>
                  <a:pt x="11884" y="12273"/>
                  <a:pt x="12764" y="11614"/>
                  <a:pt x="12764" y="10800"/>
                </a:cubicBezTo>
                <a:cubicBezTo>
                  <a:pt x="12764" y="9986"/>
                  <a:pt x="11884" y="9327"/>
                  <a:pt x="10800" y="9327"/>
                </a:cubicBezTo>
                <a:moveTo>
                  <a:pt x="19145" y="15709"/>
                </a:moveTo>
                <a:cubicBezTo>
                  <a:pt x="18874" y="15709"/>
                  <a:pt x="18655" y="15929"/>
                  <a:pt x="18655" y="16200"/>
                </a:cubicBezTo>
                <a:cubicBezTo>
                  <a:pt x="18655" y="16472"/>
                  <a:pt x="18874" y="16691"/>
                  <a:pt x="19145" y="16691"/>
                </a:cubicBezTo>
                <a:cubicBezTo>
                  <a:pt x="19417" y="16691"/>
                  <a:pt x="19636" y="16472"/>
                  <a:pt x="19636" y="16200"/>
                </a:cubicBezTo>
                <a:cubicBezTo>
                  <a:pt x="19636" y="15929"/>
                  <a:pt x="19417" y="15709"/>
                  <a:pt x="19145" y="15709"/>
                </a:cubicBezTo>
                <a:moveTo>
                  <a:pt x="2455" y="15709"/>
                </a:moveTo>
                <a:cubicBezTo>
                  <a:pt x="2183" y="15709"/>
                  <a:pt x="1964" y="15929"/>
                  <a:pt x="1964" y="16200"/>
                </a:cubicBezTo>
                <a:cubicBezTo>
                  <a:pt x="1964" y="16472"/>
                  <a:pt x="2183" y="16691"/>
                  <a:pt x="2455" y="16691"/>
                </a:cubicBezTo>
                <a:cubicBezTo>
                  <a:pt x="2726" y="16691"/>
                  <a:pt x="2945" y="16472"/>
                  <a:pt x="2945" y="16200"/>
                </a:cubicBezTo>
                <a:cubicBezTo>
                  <a:pt x="2945" y="15929"/>
                  <a:pt x="2726" y="15709"/>
                  <a:pt x="2455" y="15709"/>
                </a:cubicBezTo>
                <a:moveTo>
                  <a:pt x="5645" y="4418"/>
                </a:moveTo>
                <a:lnTo>
                  <a:pt x="12027" y="4418"/>
                </a:lnTo>
                <a:cubicBezTo>
                  <a:pt x="12434" y="4418"/>
                  <a:pt x="12764" y="4088"/>
                  <a:pt x="12764" y="3682"/>
                </a:cubicBezTo>
                <a:cubicBezTo>
                  <a:pt x="12764" y="3275"/>
                  <a:pt x="12434" y="2945"/>
                  <a:pt x="12027" y="2945"/>
                </a:cubicBezTo>
                <a:lnTo>
                  <a:pt x="5645" y="2945"/>
                </a:lnTo>
                <a:cubicBezTo>
                  <a:pt x="5239" y="2945"/>
                  <a:pt x="4909" y="3275"/>
                  <a:pt x="4909" y="3682"/>
                </a:cubicBezTo>
                <a:cubicBezTo>
                  <a:pt x="4909" y="4088"/>
                  <a:pt x="5239" y="4418"/>
                  <a:pt x="5645" y="4418"/>
                </a:cubicBezTo>
                <a:moveTo>
                  <a:pt x="2455" y="1964"/>
                </a:moveTo>
                <a:cubicBezTo>
                  <a:pt x="2183" y="1964"/>
                  <a:pt x="1964" y="2184"/>
                  <a:pt x="1964" y="2455"/>
                </a:cubicBezTo>
                <a:cubicBezTo>
                  <a:pt x="1964" y="2726"/>
                  <a:pt x="2183" y="2945"/>
                  <a:pt x="2455" y="2945"/>
                </a:cubicBezTo>
                <a:cubicBezTo>
                  <a:pt x="2726" y="2945"/>
                  <a:pt x="2945" y="2726"/>
                  <a:pt x="2945" y="2455"/>
                </a:cubicBezTo>
                <a:cubicBezTo>
                  <a:pt x="2945" y="2184"/>
                  <a:pt x="2726" y="1964"/>
                  <a:pt x="2455" y="1964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28" name="Shape 2655">
            <a:extLst>
              <a:ext uri="{FF2B5EF4-FFF2-40B4-BE49-F238E27FC236}">
                <a16:creationId xmlns:a16="http://schemas.microsoft.com/office/drawing/2014/main" id="{482CB92D-2AD6-A94D-8782-17BA7B89B8BD}"/>
              </a:ext>
            </a:extLst>
          </p:cNvPr>
          <p:cNvSpPr/>
          <p:nvPr/>
        </p:nvSpPr>
        <p:spPr>
          <a:xfrm>
            <a:off x="8552082" y="3513735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0800" y="1200"/>
                </a:ln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10800" y="0"/>
                </a:ln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29" name="Shape 2679">
            <a:extLst>
              <a:ext uri="{FF2B5EF4-FFF2-40B4-BE49-F238E27FC236}">
                <a16:creationId xmlns:a16="http://schemas.microsoft.com/office/drawing/2014/main" id="{412D3001-0453-2E46-8CAE-C47C474EC606}"/>
              </a:ext>
            </a:extLst>
          </p:cNvPr>
          <p:cNvSpPr/>
          <p:nvPr/>
        </p:nvSpPr>
        <p:spPr>
          <a:xfrm>
            <a:off x="11751649" y="3447625"/>
            <a:ext cx="558655" cy="5078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24" extrusionOk="0">
                <a:moveTo>
                  <a:pt x="17182" y="13452"/>
                </a:moveTo>
                <a:cubicBezTo>
                  <a:pt x="16640" y="13452"/>
                  <a:pt x="16200" y="13935"/>
                  <a:pt x="16200" y="14529"/>
                </a:cubicBezTo>
                <a:cubicBezTo>
                  <a:pt x="16200" y="15123"/>
                  <a:pt x="16640" y="15605"/>
                  <a:pt x="17182" y="15605"/>
                </a:cubicBezTo>
                <a:cubicBezTo>
                  <a:pt x="17724" y="15605"/>
                  <a:pt x="18164" y="15123"/>
                  <a:pt x="18164" y="14529"/>
                </a:cubicBezTo>
                <a:cubicBezTo>
                  <a:pt x="18164" y="13935"/>
                  <a:pt x="17724" y="13452"/>
                  <a:pt x="17182" y="13452"/>
                </a:cubicBezTo>
                <a:moveTo>
                  <a:pt x="15218" y="15605"/>
                </a:moveTo>
                <a:cubicBezTo>
                  <a:pt x="14676" y="15605"/>
                  <a:pt x="14236" y="16087"/>
                  <a:pt x="14236" y="16681"/>
                </a:cubicBezTo>
                <a:cubicBezTo>
                  <a:pt x="14236" y="17276"/>
                  <a:pt x="14676" y="17757"/>
                  <a:pt x="15218" y="17757"/>
                </a:cubicBezTo>
                <a:cubicBezTo>
                  <a:pt x="15760" y="17757"/>
                  <a:pt x="16200" y="17276"/>
                  <a:pt x="16200" y="16681"/>
                </a:cubicBezTo>
                <a:cubicBezTo>
                  <a:pt x="16200" y="16087"/>
                  <a:pt x="15760" y="15605"/>
                  <a:pt x="15218" y="15605"/>
                </a:cubicBezTo>
                <a:moveTo>
                  <a:pt x="16200" y="20448"/>
                </a:moveTo>
                <a:cubicBezTo>
                  <a:pt x="14668" y="20448"/>
                  <a:pt x="13319" y="19593"/>
                  <a:pt x="12527" y="18295"/>
                </a:cubicBezTo>
                <a:lnTo>
                  <a:pt x="9073" y="18295"/>
                </a:lnTo>
                <a:cubicBezTo>
                  <a:pt x="8281" y="19593"/>
                  <a:pt x="6932" y="20448"/>
                  <a:pt x="5400" y="20448"/>
                </a:cubicBezTo>
                <a:cubicBezTo>
                  <a:pt x="2960" y="20448"/>
                  <a:pt x="982" y="18280"/>
                  <a:pt x="982" y="15605"/>
                </a:cubicBezTo>
                <a:cubicBezTo>
                  <a:pt x="982" y="12930"/>
                  <a:pt x="2960" y="10762"/>
                  <a:pt x="5400" y="10762"/>
                </a:cubicBezTo>
                <a:lnTo>
                  <a:pt x="16200" y="10762"/>
                </a:lnTo>
                <a:cubicBezTo>
                  <a:pt x="18640" y="10762"/>
                  <a:pt x="20618" y="12930"/>
                  <a:pt x="20618" y="15605"/>
                </a:cubicBezTo>
                <a:cubicBezTo>
                  <a:pt x="20618" y="18280"/>
                  <a:pt x="18640" y="20448"/>
                  <a:pt x="16200" y="20448"/>
                </a:cubicBezTo>
                <a:moveTo>
                  <a:pt x="16200" y="9686"/>
                </a:moveTo>
                <a:lnTo>
                  <a:pt x="11319" y="9686"/>
                </a:lnTo>
                <a:cubicBezTo>
                  <a:pt x="10837" y="8713"/>
                  <a:pt x="11227" y="8217"/>
                  <a:pt x="11943" y="7448"/>
                </a:cubicBezTo>
                <a:cubicBezTo>
                  <a:pt x="12528" y="6820"/>
                  <a:pt x="13255" y="6038"/>
                  <a:pt x="13255" y="4843"/>
                </a:cubicBezTo>
                <a:cubicBezTo>
                  <a:pt x="13255" y="1854"/>
                  <a:pt x="10169" y="128"/>
                  <a:pt x="10038" y="56"/>
                </a:cubicBezTo>
                <a:cubicBezTo>
                  <a:pt x="9796" y="-76"/>
                  <a:pt x="9501" y="32"/>
                  <a:pt x="9379" y="297"/>
                </a:cubicBezTo>
                <a:cubicBezTo>
                  <a:pt x="9258" y="562"/>
                  <a:pt x="9356" y="886"/>
                  <a:pt x="9598" y="1019"/>
                </a:cubicBezTo>
                <a:cubicBezTo>
                  <a:pt x="9625" y="1034"/>
                  <a:pt x="12273" y="2523"/>
                  <a:pt x="12273" y="4843"/>
                </a:cubicBezTo>
                <a:cubicBezTo>
                  <a:pt x="12273" y="5586"/>
                  <a:pt x="11779" y="6117"/>
                  <a:pt x="11255" y="6679"/>
                </a:cubicBezTo>
                <a:cubicBezTo>
                  <a:pt x="10584" y="7401"/>
                  <a:pt x="9775" y="8296"/>
                  <a:pt x="10277" y="9686"/>
                </a:cubicBezTo>
                <a:lnTo>
                  <a:pt x="5400" y="9686"/>
                </a:lnTo>
                <a:cubicBezTo>
                  <a:pt x="2418" y="9686"/>
                  <a:pt x="0" y="12336"/>
                  <a:pt x="0" y="15605"/>
                </a:cubicBezTo>
                <a:cubicBezTo>
                  <a:pt x="0" y="18874"/>
                  <a:pt x="2418" y="21524"/>
                  <a:pt x="5400" y="21524"/>
                </a:cubicBezTo>
                <a:cubicBezTo>
                  <a:pt x="7077" y="21524"/>
                  <a:pt x="8575" y="20686"/>
                  <a:pt x="9565" y="19372"/>
                </a:cubicBezTo>
                <a:lnTo>
                  <a:pt x="12035" y="19372"/>
                </a:lnTo>
                <a:cubicBezTo>
                  <a:pt x="13025" y="20686"/>
                  <a:pt x="14523" y="21524"/>
                  <a:pt x="16200" y="21524"/>
                </a:cubicBezTo>
                <a:cubicBezTo>
                  <a:pt x="19182" y="21524"/>
                  <a:pt x="21600" y="18874"/>
                  <a:pt x="21600" y="15605"/>
                </a:cubicBezTo>
                <a:cubicBezTo>
                  <a:pt x="21600" y="12336"/>
                  <a:pt x="19182" y="9686"/>
                  <a:pt x="16200" y="9686"/>
                </a:cubicBezTo>
                <a:moveTo>
                  <a:pt x="6873" y="15067"/>
                </a:moveTo>
                <a:lnTo>
                  <a:pt x="5891" y="15067"/>
                </a:lnTo>
                <a:lnTo>
                  <a:pt x="5891" y="13990"/>
                </a:lnTo>
                <a:cubicBezTo>
                  <a:pt x="5891" y="13694"/>
                  <a:pt x="5671" y="13452"/>
                  <a:pt x="5400" y="13452"/>
                </a:cubicBezTo>
                <a:cubicBezTo>
                  <a:pt x="5129" y="13452"/>
                  <a:pt x="4909" y="13694"/>
                  <a:pt x="4909" y="13990"/>
                </a:cubicBezTo>
                <a:lnTo>
                  <a:pt x="4909" y="15067"/>
                </a:lnTo>
                <a:lnTo>
                  <a:pt x="3927" y="15067"/>
                </a:lnTo>
                <a:cubicBezTo>
                  <a:pt x="3656" y="15067"/>
                  <a:pt x="3436" y="15307"/>
                  <a:pt x="3436" y="15605"/>
                </a:cubicBezTo>
                <a:cubicBezTo>
                  <a:pt x="3436" y="15903"/>
                  <a:pt x="3656" y="16143"/>
                  <a:pt x="3927" y="16143"/>
                </a:cubicBezTo>
                <a:lnTo>
                  <a:pt x="4909" y="16143"/>
                </a:lnTo>
                <a:lnTo>
                  <a:pt x="4909" y="17219"/>
                </a:lnTo>
                <a:cubicBezTo>
                  <a:pt x="4909" y="17517"/>
                  <a:pt x="5129" y="17757"/>
                  <a:pt x="5400" y="17757"/>
                </a:cubicBezTo>
                <a:cubicBezTo>
                  <a:pt x="5671" y="17757"/>
                  <a:pt x="5891" y="17517"/>
                  <a:pt x="5891" y="17219"/>
                </a:cubicBezTo>
                <a:lnTo>
                  <a:pt x="5891" y="16143"/>
                </a:lnTo>
                <a:lnTo>
                  <a:pt x="6873" y="16143"/>
                </a:lnTo>
                <a:cubicBezTo>
                  <a:pt x="7144" y="16143"/>
                  <a:pt x="7364" y="15903"/>
                  <a:pt x="7364" y="15605"/>
                </a:cubicBezTo>
                <a:cubicBezTo>
                  <a:pt x="7364" y="15307"/>
                  <a:pt x="7144" y="15067"/>
                  <a:pt x="6873" y="15067"/>
                </a:cubicBezTo>
                <a:moveTo>
                  <a:pt x="12273" y="12376"/>
                </a:moveTo>
                <a:cubicBezTo>
                  <a:pt x="12002" y="12376"/>
                  <a:pt x="11782" y="12617"/>
                  <a:pt x="11782" y="12914"/>
                </a:cubicBezTo>
                <a:cubicBezTo>
                  <a:pt x="11782" y="13212"/>
                  <a:pt x="12002" y="13452"/>
                  <a:pt x="12273" y="13452"/>
                </a:cubicBezTo>
                <a:cubicBezTo>
                  <a:pt x="12544" y="13452"/>
                  <a:pt x="12764" y="13212"/>
                  <a:pt x="12764" y="12914"/>
                </a:cubicBezTo>
                <a:cubicBezTo>
                  <a:pt x="12764" y="12617"/>
                  <a:pt x="12544" y="12376"/>
                  <a:pt x="12273" y="12376"/>
                </a:cubicBezTo>
                <a:moveTo>
                  <a:pt x="9327" y="12376"/>
                </a:moveTo>
                <a:cubicBezTo>
                  <a:pt x="9056" y="12376"/>
                  <a:pt x="8836" y="12617"/>
                  <a:pt x="8836" y="12914"/>
                </a:cubicBezTo>
                <a:cubicBezTo>
                  <a:pt x="8836" y="13212"/>
                  <a:pt x="9056" y="13452"/>
                  <a:pt x="9327" y="13452"/>
                </a:cubicBezTo>
                <a:cubicBezTo>
                  <a:pt x="9598" y="13452"/>
                  <a:pt x="9818" y="13212"/>
                  <a:pt x="9818" y="12914"/>
                </a:cubicBezTo>
                <a:cubicBezTo>
                  <a:pt x="9818" y="12617"/>
                  <a:pt x="9598" y="12376"/>
                  <a:pt x="9327" y="12376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30" name="Shape 2680">
            <a:extLst>
              <a:ext uri="{FF2B5EF4-FFF2-40B4-BE49-F238E27FC236}">
                <a16:creationId xmlns:a16="http://schemas.microsoft.com/office/drawing/2014/main" id="{B046F9A1-F696-3C47-A046-756BE7EB8839}"/>
              </a:ext>
            </a:extLst>
          </p:cNvPr>
          <p:cNvSpPr/>
          <p:nvPr/>
        </p:nvSpPr>
        <p:spPr>
          <a:xfrm>
            <a:off x="12706692" y="340259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15709"/>
                </a:moveTo>
                <a:lnTo>
                  <a:pt x="10309" y="15709"/>
                </a:lnTo>
                <a:cubicBezTo>
                  <a:pt x="10038" y="15709"/>
                  <a:pt x="9818" y="15929"/>
                  <a:pt x="9818" y="16200"/>
                </a:cubicBezTo>
                <a:cubicBezTo>
                  <a:pt x="9818" y="16472"/>
                  <a:pt x="10038" y="16691"/>
                  <a:pt x="10309" y="16691"/>
                </a:cubicBezTo>
                <a:lnTo>
                  <a:pt x="13255" y="16691"/>
                </a:lnTo>
                <a:cubicBezTo>
                  <a:pt x="13525" y="16691"/>
                  <a:pt x="13745" y="16472"/>
                  <a:pt x="13745" y="16200"/>
                </a:cubicBezTo>
                <a:cubicBezTo>
                  <a:pt x="13745" y="15929"/>
                  <a:pt x="13525" y="15709"/>
                  <a:pt x="13255" y="15709"/>
                </a:cubicBezTo>
                <a:moveTo>
                  <a:pt x="9818" y="12273"/>
                </a:moveTo>
                <a:cubicBezTo>
                  <a:pt x="9818" y="12112"/>
                  <a:pt x="9736" y="11976"/>
                  <a:pt x="9617" y="11887"/>
                </a:cubicBezTo>
                <a:lnTo>
                  <a:pt x="9622" y="11880"/>
                </a:lnTo>
                <a:lnTo>
                  <a:pt x="5695" y="8935"/>
                </a:lnTo>
                <a:lnTo>
                  <a:pt x="5690" y="8941"/>
                </a:lnTo>
                <a:cubicBezTo>
                  <a:pt x="5608" y="8880"/>
                  <a:pt x="5511" y="8836"/>
                  <a:pt x="5400" y="8836"/>
                </a:cubicBezTo>
                <a:cubicBezTo>
                  <a:pt x="5129" y="8836"/>
                  <a:pt x="4909" y="9056"/>
                  <a:pt x="4909" y="9327"/>
                </a:cubicBezTo>
                <a:cubicBezTo>
                  <a:pt x="4909" y="9488"/>
                  <a:pt x="4991" y="9624"/>
                  <a:pt x="5110" y="9713"/>
                </a:cubicBezTo>
                <a:lnTo>
                  <a:pt x="5105" y="9720"/>
                </a:lnTo>
                <a:lnTo>
                  <a:pt x="8509" y="12273"/>
                </a:lnTo>
                <a:lnTo>
                  <a:pt x="5105" y="14826"/>
                </a:lnTo>
                <a:lnTo>
                  <a:pt x="5110" y="14832"/>
                </a:lnTo>
                <a:cubicBezTo>
                  <a:pt x="4991" y="14922"/>
                  <a:pt x="4909" y="15058"/>
                  <a:pt x="4909" y="15218"/>
                </a:cubicBezTo>
                <a:cubicBezTo>
                  <a:pt x="4909" y="15490"/>
                  <a:pt x="5129" y="15709"/>
                  <a:pt x="5400" y="15709"/>
                </a:cubicBezTo>
                <a:cubicBezTo>
                  <a:pt x="5511" y="15709"/>
                  <a:pt x="5607" y="15666"/>
                  <a:pt x="5690" y="15604"/>
                </a:cubicBezTo>
                <a:lnTo>
                  <a:pt x="5695" y="15611"/>
                </a:lnTo>
                <a:lnTo>
                  <a:pt x="9622" y="12666"/>
                </a:lnTo>
                <a:lnTo>
                  <a:pt x="9617" y="12659"/>
                </a:lnTo>
                <a:cubicBezTo>
                  <a:pt x="9736" y="12569"/>
                  <a:pt x="9818" y="12433"/>
                  <a:pt x="9818" y="12273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31" name="Shape 2681">
            <a:extLst>
              <a:ext uri="{FF2B5EF4-FFF2-40B4-BE49-F238E27FC236}">
                <a16:creationId xmlns:a16="http://schemas.microsoft.com/office/drawing/2014/main" id="{98AA7A48-8258-234F-B092-2AF9D0659203}"/>
              </a:ext>
            </a:extLst>
          </p:cNvPr>
          <p:cNvSpPr/>
          <p:nvPr/>
        </p:nvSpPr>
        <p:spPr>
          <a:xfrm>
            <a:off x="1107826" y="446924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36"/>
                </a:moveTo>
                <a:lnTo>
                  <a:pt x="11291" y="19636"/>
                </a:lnTo>
                <a:cubicBezTo>
                  <a:pt x="11562" y="19636"/>
                  <a:pt x="11782" y="19416"/>
                  <a:pt x="11782" y="19146"/>
                </a:cubicBezTo>
                <a:cubicBezTo>
                  <a:pt x="11782" y="18874"/>
                  <a:pt x="11562" y="18655"/>
                  <a:pt x="11291" y="18655"/>
                </a:cubicBezTo>
                <a:lnTo>
                  <a:pt x="6382" y="18655"/>
                </a:lnTo>
                <a:cubicBezTo>
                  <a:pt x="6111" y="18655"/>
                  <a:pt x="5891" y="18874"/>
                  <a:pt x="5891" y="19146"/>
                </a:cubicBezTo>
                <a:cubicBezTo>
                  <a:pt x="5891" y="19416"/>
                  <a:pt x="6111" y="19636"/>
                  <a:pt x="6382" y="19636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lnTo>
                  <a:pt x="20618" y="17673"/>
                </a:ln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2822" y="10800"/>
                </a:moveTo>
                <a:lnTo>
                  <a:pt x="18778" y="10800"/>
                </a:lnTo>
                <a:lnTo>
                  <a:pt x="20461" y="16691"/>
                </a:lnTo>
                <a:lnTo>
                  <a:pt x="1139" y="16691"/>
                </a:lnTo>
                <a:cubicBezTo>
                  <a:pt x="1139" y="16691"/>
                  <a:pt x="2822" y="10800"/>
                  <a:pt x="2822" y="10800"/>
                </a:cubicBezTo>
                <a:close/>
                <a:moveTo>
                  <a:pt x="21600" y="17182"/>
                </a:moveTo>
                <a:cubicBezTo>
                  <a:pt x="21600" y="17118"/>
                  <a:pt x="21586" y="17057"/>
                  <a:pt x="21563" y="17000"/>
                </a:cubicBezTo>
                <a:lnTo>
                  <a:pt x="21565" y="17000"/>
                </a:lnTo>
                <a:lnTo>
                  <a:pt x="19602" y="10127"/>
                </a:lnTo>
                <a:lnTo>
                  <a:pt x="19599" y="10128"/>
                </a:lnTo>
                <a:cubicBezTo>
                  <a:pt x="19527" y="9947"/>
                  <a:pt x="19352" y="9818"/>
                  <a:pt x="19145" y="9818"/>
                </a:cubicBezTo>
                <a:lnTo>
                  <a:pt x="18164" y="9818"/>
                </a:lnTo>
                <a:lnTo>
                  <a:pt x="18164" y="3927"/>
                </a:lnTo>
                <a:cubicBezTo>
                  <a:pt x="18164" y="3656"/>
                  <a:pt x="17944" y="3436"/>
                  <a:pt x="17673" y="3436"/>
                </a:cubicBezTo>
                <a:cubicBezTo>
                  <a:pt x="17402" y="3436"/>
                  <a:pt x="17182" y="3656"/>
                  <a:pt x="17182" y="3927"/>
                </a:cubicBezTo>
                <a:lnTo>
                  <a:pt x="17182" y="9818"/>
                </a:lnTo>
                <a:lnTo>
                  <a:pt x="4418" y="9818"/>
                </a:lnTo>
                <a:lnTo>
                  <a:pt x="4418" y="3927"/>
                </a:lnTo>
                <a:cubicBezTo>
                  <a:pt x="4418" y="3656"/>
                  <a:pt x="4198" y="3436"/>
                  <a:pt x="3927" y="3436"/>
                </a:cubicBezTo>
                <a:cubicBezTo>
                  <a:pt x="3656" y="3436"/>
                  <a:pt x="3436" y="3656"/>
                  <a:pt x="3436" y="3927"/>
                </a:cubicBezTo>
                <a:lnTo>
                  <a:pt x="3436" y="9818"/>
                </a:lnTo>
                <a:lnTo>
                  <a:pt x="2455" y="9818"/>
                </a:lnTo>
                <a:cubicBezTo>
                  <a:pt x="2248" y="9818"/>
                  <a:pt x="2073" y="9947"/>
                  <a:pt x="2001" y="10128"/>
                </a:cubicBezTo>
                <a:lnTo>
                  <a:pt x="1998" y="10127"/>
                </a:lnTo>
                <a:lnTo>
                  <a:pt x="35" y="17000"/>
                </a:lnTo>
                <a:lnTo>
                  <a:pt x="37" y="17001"/>
                </a:lnTo>
                <a:cubicBezTo>
                  <a:pt x="14" y="17057"/>
                  <a:pt x="0" y="17118"/>
                  <a:pt x="0" y="17182"/>
                </a:cubicBezTo>
                <a:lnTo>
                  <a:pt x="0" y="18164"/>
                </a:lnTo>
                <a:lnTo>
                  <a:pt x="68" y="18164"/>
                </a:lnTo>
                <a:cubicBezTo>
                  <a:pt x="25" y="18320"/>
                  <a:pt x="0" y="18484"/>
                  <a:pt x="0" y="186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8655"/>
                </a:lnTo>
                <a:cubicBezTo>
                  <a:pt x="21600" y="18484"/>
                  <a:pt x="21575" y="18320"/>
                  <a:pt x="21532" y="18164"/>
                </a:cubicBezTo>
                <a:lnTo>
                  <a:pt x="21600" y="18164"/>
                </a:lnTo>
                <a:cubicBezTo>
                  <a:pt x="21600" y="18164"/>
                  <a:pt x="21600" y="17182"/>
                  <a:pt x="21600" y="17182"/>
                </a:cubicBezTo>
                <a:close/>
                <a:moveTo>
                  <a:pt x="4418" y="19636"/>
                </a:moveTo>
                <a:cubicBezTo>
                  <a:pt x="4689" y="19636"/>
                  <a:pt x="4909" y="19416"/>
                  <a:pt x="4909" y="19146"/>
                </a:cubicBezTo>
                <a:cubicBezTo>
                  <a:pt x="4909" y="18874"/>
                  <a:pt x="4689" y="18655"/>
                  <a:pt x="4418" y="18655"/>
                </a:cubicBezTo>
                <a:cubicBezTo>
                  <a:pt x="4147" y="18655"/>
                  <a:pt x="3927" y="18874"/>
                  <a:pt x="3927" y="19146"/>
                </a:cubicBezTo>
                <a:cubicBezTo>
                  <a:pt x="3927" y="19416"/>
                  <a:pt x="4147" y="19636"/>
                  <a:pt x="4418" y="19636"/>
                </a:cubicBezTo>
                <a:moveTo>
                  <a:pt x="2455" y="19636"/>
                </a:moveTo>
                <a:cubicBezTo>
                  <a:pt x="2725" y="19636"/>
                  <a:pt x="2945" y="19416"/>
                  <a:pt x="2945" y="19146"/>
                </a:cubicBezTo>
                <a:cubicBezTo>
                  <a:pt x="2945" y="18874"/>
                  <a:pt x="2725" y="18655"/>
                  <a:pt x="2455" y="18655"/>
                </a:cubicBezTo>
                <a:cubicBezTo>
                  <a:pt x="2184" y="18655"/>
                  <a:pt x="1964" y="18874"/>
                  <a:pt x="1964" y="19146"/>
                </a:cubicBezTo>
                <a:cubicBezTo>
                  <a:pt x="1964" y="19416"/>
                  <a:pt x="2184" y="19636"/>
                  <a:pt x="2455" y="19636"/>
                </a:cubicBezTo>
                <a:moveTo>
                  <a:pt x="12003" y="3573"/>
                </a:moveTo>
                <a:lnTo>
                  <a:pt x="12664" y="2838"/>
                </a:lnTo>
                <a:cubicBezTo>
                  <a:pt x="12214" y="2308"/>
                  <a:pt x="11550" y="1964"/>
                  <a:pt x="10800" y="1964"/>
                </a:cubicBezTo>
                <a:cubicBezTo>
                  <a:pt x="9997" y="1964"/>
                  <a:pt x="9290" y="2355"/>
                  <a:pt x="8842" y="2952"/>
                </a:cubicBezTo>
                <a:lnTo>
                  <a:pt x="9546" y="3655"/>
                </a:lnTo>
                <a:cubicBezTo>
                  <a:pt x="9805" y="3231"/>
                  <a:pt x="10267" y="2945"/>
                  <a:pt x="10800" y="2945"/>
                </a:cubicBezTo>
                <a:cubicBezTo>
                  <a:pt x="11298" y="2945"/>
                  <a:pt x="11736" y="3194"/>
                  <a:pt x="12003" y="3573"/>
                </a:cubicBezTo>
                <a:moveTo>
                  <a:pt x="10309" y="4418"/>
                </a:move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cubicBezTo>
                  <a:pt x="11291" y="4147"/>
                  <a:pt x="11071" y="3927"/>
                  <a:pt x="10800" y="3927"/>
                </a:cubicBezTo>
                <a:cubicBezTo>
                  <a:pt x="10529" y="3927"/>
                  <a:pt x="10309" y="4147"/>
                  <a:pt x="10309" y="4418"/>
                </a:cubicBezTo>
                <a:moveTo>
                  <a:pt x="10800" y="982"/>
                </a:moveTo>
                <a:cubicBezTo>
                  <a:pt x="11802" y="982"/>
                  <a:pt x="12701" y="1414"/>
                  <a:pt x="13330" y="2098"/>
                </a:cubicBezTo>
                <a:lnTo>
                  <a:pt x="13989" y="1366"/>
                </a:lnTo>
                <a:cubicBezTo>
                  <a:pt x="13185" y="525"/>
                  <a:pt x="12055" y="0"/>
                  <a:pt x="10800" y="0"/>
                </a:cubicBezTo>
                <a:cubicBezTo>
                  <a:pt x="9455" y="0"/>
                  <a:pt x="8252" y="603"/>
                  <a:pt x="7442" y="1551"/>
                </a:cubicBezTo>
                <a:lnTo>
                  <a:pt x="8138" y="2246"/>
                </a:lnTo>
                <a:cubicBezTo>
                  <a:pt x="8768" y="1475"/>
                  <a:pt x="9726" y="982"/>
                  <a:pt x="10800" y="982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32" name="Shape 2689">
            <a:extLst>
              <a:ext uri="{FF2B5EF4-FFF2-40B4-BE49-F238E27FC236}">
                <a16:creationId xmlns:a16="http://schemas.microsoft.com/office/drawing/2014/main" id="{5DAC8C4B-4149-B348-BC23-9BFB5A045462}"/>
              </a:ext>
            </a:extLst>
          </p:cNvPr>
          <p:cNvSpPr/>
          <p:nvPr/>
        </p:nvSpPr>
        <p:spPr>
          <a:xfrm>
            <a:off x="9618603" y="346294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291"/>
                </a:moveTo>
                <a:lnTo>
                  <a:pt x="18655" y="7364"/>
                </a:lnTo>
                <a:cubicBezTo>
                  <a:pt x="19739" y="7364"/>
                  <a:pt x="20618" y="8243"/>
                  <a:pt x="20618" y="9327"/>
                </a:cubicBezTo>
                <a:cubicBezTo>
                  <a:pt x="20618" y="10412"/>
                  <a:pt x="19739" y="11291"/>
                  <a:pt x="18655" y="11291"/>
                </a:cubicBezTo>
                <a:moveTo>
                  <a:pt x="17673" y="17182"/>
                </a:moveTo>
                <a:cubicBezTo>
                  <a:pt x="17673" y="17453"/>
                  <a:pt x="17453" y="17673"/>
                  <a:pt x="17182" y="17673"/>
                </a:cubicBezTo>
                <a:cubicBezTo>
                  <a:pt x="16911" y="17673"/>
                  <a:pt x="16691" y="17453"/>
                  <a:pt x="16691" y="17182"/>
                </a:cubicBezTo>
                <a:lnTo>
                  <a:pt x="16691" y="1473"/>
                </a:lnTo>
                <a:cubicBezTo>
                  <a:pt x="16691" y="1202"/>
                  <a:pt x="16911" y="982"/>
                  <a:pt x="17182" y="982"/>
                </a:cubicBezTo>
                <a:cubicBezTo>
                  <a:pt x="17453" y="982"/>
                  <a:pt x="17673" y="1202"/>
                  <a:pt x="17673" y="1473"/>
                </a:cubicBezTo>
                <a:cubicBezTo>
                  <a:pt x="17673" y="1473"/>
                  <a:pt x="17673" y="17182"/>
                  <a:pt x="17673" y="17182"/>
                </a:cubicBezTo>
                <a:close/>
                <a:moveTo>
                  <a:pt x="15709" y="15780"/>
                </a:moveTo>
                <a:lnTo>
                  <a:pt x="8836" y="13718"/>
                </a:lnTo>
                <a:lnTo>
                  <a:pt x="8836" y="4937"/>
                </a:lnTo>
                <a:lnTo>
                  <a:pt x="15709" y="2875"/>
                </a:lnTo>
                <a:cubicBezTo>
                  <a:pt x="15709" y="2875"/>
                  <a:pt x="15709" y="15780"/>
                  <a:pt x="15709" y="15780"/>
                </a:cubicBezTo>
                <a:close/>
                <a:moveTo>
                  <a:pt x="9479" y="19636"/>
                </a:moveTo>
                <a:lnTo>
                  <a:pt x="9697" y="20618"/>
                </a:lnTo>
                <a:lnTo>
                  <a:pt x="6775" y="20618"/>
                </a:lnTo>
                <a:lnTo>
                  <a:pt x="6558" y="19636"/>
                </a:lnTo>
                <a:cubicBezTo>
                  <a:pt x="6558" y="19636"/>
                  <a:pt x="9479" y="19636"/>
                  <a:pt x="9479" y="19636"/>
                </a:cubicBezTo>
                <a:close/>
                <a:moveTo>
                  <a:pt x="6339" y="18655"/>
                </a:moveTo>
                <a:lnTo>
                  <a:pt x="5356" y="14232"/>
                </a:lnTo>
                <a:lnTo>
                  <a:pt x="8176" y="14545"/>
                </a:lnTo>
                <a:lnTo>
                  <a:pt x="8360" y="14600"/>
                </a:lnTo>
                <a:lnTo>
                  <a:pt x="9260" y="18655"/>
                </a:lnTo>
                <a:cubicBezTo>
                  <a:pt x="9260" y="18655"/>
                  <a:pt x="6339" y="18655"/>
                  <a:pt x="6339" y="18655"/>
                </a:cubicBezTo>
                <a:close/>
                <a:moveTo>
                  <a:pt x="982" y="12764"/>
                </a:moveTo>
                <a:lnTo>
                  <a:pt x="982" y="10800"/>
                </a:lnTo>
                <a:lnTo>
                  <a:pt x="3436" y="10800"/>
                </a:lnTo>
                <a:cubicBezTo>
                  <a:pt x="3707" y="10800"/>
                  <a:pt x="3927" y="10581"/>
                  <a:pt x="3927" y="10309"/>
                </a:cubicBezTo>
                <a:cubicBezTo>
                  <a:pt x="3927" y="10038"/>
                  <a:pt x="3707" y="9818"/>
                  <a:pt x="3436" y="9818"/>
                </a:cubicBezTo>
                <a:lnTo>
                  <a:pt x="982" y="9818"/>
                </a:lnTo>
                <a:lnTo>
                  <a:pt x="982" y="8836"/>
                </a:lnTo>
                <a:lnTo>
                  <a:pt x="2455" y="8836"/>
                </a:lnTo>
                <a:cubicBezTo>
                  <a:pt x="2725" y="8836"/>
                  <a:pt x="2945" y="8617"/>
                  <a:pt x="2945" y="8345"/>
                </a:cubicBezTo>
                <a:cubicBezTo>
                  <a:pt x="2945" y="8075"/>
                  <a:pt x="2725" y="7855"/>
                  <a:pt x="2455" y="7855"/>
                </a:cubicBezTo>
                <a:lnTo>
                  <a:pt x="982" y="7855"/>
                </a:lnTo>
                <a:lnTo>
                  <a:pt x="982" y="5891"/>
                </a:lnTo>
                <a:lnTo>
                  <a:pt x="7855" y="5128"/>
                </a:lnTo>
                <a:lnTo>
                  <a:pt x="7855" y="13528"/>
                </a:lnTo>
                <a:cubicBezTo>
                  <a:pt x="7855" y="13528"/>
                  <a:pt x="982" y="12764"/>
                  <a:pt x="982" y="12764"/>
                </a:cubicBezTo>
                <a:close/>
                <a:moveTo>
                  <a:pt x="18655" y="6382"/>
                </a:moveTo>
                <a:lnTo>
                  <a:pt x="18655" y="1473"/>
                </a:lnTo>
                <a:cubicBezTo>
                  <a:pt x="18655" y="659"/>
                  <a:pt x="17995" y="0"/>
                  <a:pt x="17182" y="0"/>
                </a:cubicBezTo>
                <a:cubicBezTo>
                  <a:pt x="16368" y="0"/>
                  <a:pt x="15709" y="659"/>
                  <a:pt x="15709" y="1473"/>
                </a:cubicBezTo>
                <a:lnTo>
                  <a:pt x="15709" y="1850"/>
                </a:lnTo>
                <a:lnTo>
                  <a:pt x="8175" y="4110"/>
                </a:ln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12764"/>
                </a:lnTo>
                <a:cubicBezTo>
                  <a:pt x="0" y="13306"/>
                  <a:pt x="440" y="13745"/>
                  <a:pt x="982" y="13745"/>
                </a:cubicBezTo>
                <a:lnTo>
                  <a:pt x="4325" y="14117"/>
                </a:lnTo>
                <a:lnTo>
                  <a:pt x="5903" y="21216"/>
                </a:lnTo>
                <a:lnTo>
                  <a:pt x="5912" y="21214"/>
                </a:lnTo>
                <a:cubicBezTo>
                  <a:pt x="5961" y="21433"/>
                  <a:pt x="6148" y="21600"/>
                  <a:pt x="6382" y="21600"/>
                </a:cubicBezTo>
                <a:lnTo>
                  <a:pt x="10309" y="21600"/>
                </a:lnTo>
                <a:cubicBezTo>
                  <a:pt x="10580" y="21600"/>
                  <a:pt x="10800" y="21381"/>
                  <a:pt x="10800" y="21109"/>
                </a:cubicBezTo>
                <a:cubicBezTo>
                  <a:pt x="10800" y="21072"/>
                  <a:pt x="10787" y="21039"/>
                  <a:pt x="10779" y="21005"/>
                </a:cubicBezTo>
                <a:lnTo>
                  <a:pt x="10788" y="21003"/>
                </a:lnTo>
                <a:lnTo>
                  <a:pt x="9437" y="14923"/>
                </a:lnTo>
                <a:lnTo>
                  <a:pt x="15709" y="16805"/>
                </a:lnTo>
                <a:lnTo>
                  <a:pt x="15709" y="17182"/>
                </a:lnTo>
                <a:cubicBezTo>
                  <a:pt x="15709" y="17995"/>
                  <a:pt x="16368" y="18655"/>
                  <a:pt x="17182" y="18655"/>
                </a:cubicBezTo>
                <a:cubicBezTo>
                  <a:pt x="17995" y="18655"/>
                  <a:pt x="18655" y="17995"/>
                  <a:pt x="18655" y="17182"/>
                </a:cubicBezTo>
                <a:lnTo>
                  <a:pt x="18655" y="12273"/>
                </a:lnTo>
                <a:cubicBezTo>
                  <a:pt x="20281" y="12273"/>
                  <a:pt x="21600" y="10954"/>
                  <a:pt x="21600" y="9327"/>
                </a:cubicBezTo>
                <a:cubicBezTo>
                  <a:pt x="21600" y="7701"/>
                  <a:pt x="20281" y="6382"/>
                  <a:pt x="18655" y="6382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33" name="Shape 2693">
            <a:extLst>
              <a:ext uri="{FF2B5EF4-FFF2-40B4-BE49-F238E27FC236}">
                <a16:creationId xmlns:a16="http://schemas.microsoft.com/office/drawing/2014/main" id="{5055FECA-7080-4847-9EA5-CE56751DA3B9}"/>
              </a:ext>
            </a:extLst>
          </p:cNvPr>
          <p:cNvSpPr/>
          <p:nvPr/>
        </p:nvSpPr>
        <p:spPr>
          <a:xfrm>
            <a:off x="10685127" y="344762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1782"/>
                </a:moveTo>
                <a:lnTo>
                  <a:pt x="9818" y="11782"/>
                </a:lnTo>
                <a:lnTo>
                  <a:pt x="9818" y="13745"/>
                </a:lnTo>
                <a:lnTo>
                  <a:pt x="11782" y="13745"/>
                </a:lnTo>
                <a:cubicBezTo>
                  <a:pt x="11782" y="13745"/>
                  <a:pt x="11782" y="11782"/>
                  <a:pt x="11782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6691"/>
                </a:lnTo>
                <a:lnTo>
                  <a:pt x="7855" y="16691"/>
                </a:lnTo>
                <a:cubicBezTo>
                  <a:pt x="7855" y="16691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6691"/>
                </a:lnTo>
                <a:lnTo>
                  <a:pt x="11782" y="16691"/>
                </a:lnTo>
                <a:cubicBezTo>
                  <a:pt x="11782" y="16691"/>
                  <a:pt x="11782" y="17673"/>
                  <a:pt x="11782" y="17673"/>
                </a:cubicBezTo>
                <a:close/>
                <a:moveTo>
                  <a:pt x="12764" y="8836"/>
                </a:moveTo>
                <a:cubicBezTo>
                  <a:pt x="12492" y="8836"/>
                  <a:pt x="12273" y="9056"/>
                  <a:pt x="12273" y="9327"/>
                </a:cubicBezTo>
                <a:cubicBezTo>
                  <a:pt x="12273" y="9599"/>
                  <a:pt x="12492" y="9818"/>
                  <a:pt x="12764" y="9818"/>
                </a:cubicBezTo>
                <a:cubicBezTo>
                  <a:pt x="13035" y="9818"/>
                  <a:pt x="13255" y="9599"/>
                  <a:pt x="13255" y="9327"/>
                </a:cubicBezTo>
                <a:cubicBezTo>
                  <a:pt x="13255" y="9056"/>
                  <a:pt x="13035" y="8836"/>
                  <a:pt x="12764" y="8836"/>
                </a:cubicBezTo>
                <a:moveTo>
                  <a:pt x="3927" y="12764"/>
                </a:moveTo>
                <a:cubicBezTo>
                  <a:pt x="3927" y="11679"/>
                  <a:pt x="4806" y="10800"/>
                  <a:pt x="5891" y="10800"/>
                </a:cubicBezTo>
                <a:cubicBezTo>
                  <a:pt x="6975" y="10800"/>
                  <a:pt x="7855" y="11679"/>
                  <a:pt x="7855" y="12764"/>
                </a:cubicBezTo>
                <a:cubicBezTo>
                  <a:pt x="7855" y="13848"/>
                  <a:pt x="6975" y="14727"/>
                  <a:pt x="5891" y="14727"/>
                </a:cubicBezTo>
                <a:cubicBezTo>
                  <a:pt x="4806" y="14727"/>
                  <a:pt x="3927" y="13848"/>
                  <a:pt x="3927" y="12764"/>
                </a:cubicBezTo>
                <a:moveTo>
                  <a:pt x="17673" y="12764"/>
                </a:moveTo>
                <a:cubicBezTo>
                  <a:pt x="17673" y="13848"/>
                  <a:pt x="16794" y="14727"/>
                  <a:pt x="15709" y="14727"/>
                </a:cubicBezTo>
                <a:cubicBezTo>
                  <a:pt x="14625" y="14727"/>
                  <a:pt x="13745" y="13848"/>
                  <a:pt x="13745" y="12764"/>
                </a:cubicBezTo>
                <a:cubicBezTo>
                  <a:pt x="13745" y="11679"/>
                  <a:pt x="14625" y="10800"/>
                  <a:pt x="15709" y="10800"/>
                </a:cubicBezTo>
                <a:cubicBezTo>
                  <a:pt x="16794" y="10800"/>
                  <a:pt x="17673" y="11679"/>
                  <a:pt x="17673" y="12764"/>
                </a:cubicBezTo>
                <a:moveTo>
                  <a:pt x="20618" y="8836"/>
                </a:moveTo>
                <a:lnTo>
                  <a:pt x="19145" y="8836"/>
                </a:lnTo>
                <a:cubicBezTo>
                  <a:pt x="18874" y="8836"/>
                  <a:pt x="18655" y="9056"/>
                  <a:pt x="18655" y="9327"/>
                </a:cubicBezTo>
                <a:cubicBezTo>
                  <a:pt x="18655" y="9599"/>
                  <a:pt x="18874" y="9818"/>
                  <a:pt x="19145" y="9818"/>
                </a:cubicBezTo>
                <a:lnTo>
                  <a:pt x="20618" y="9818"/>
                </a:lnTo>
                <a:lnTo>
                  <a:pt x="20618" y="12273"/>
                </a:lnTo>
                <a:lnTo>
                  <a:pt x="18605" y="12273"/>
                </a:lnTo>
                <a:cubicBezTo>
                  <a:pt x="18370" y="10881"/>
                  <a:pt x="17167" y="9818"/>
                  <a:pt x="15709" y="9818"/>
                </a:cubicBezTo>
                <a:cubicBezTo>
                  <a:pt x="14082" y="9818"/>
                  <a:pt x="12764" y="11137"/>
                  <a:pt x="12764" y="12764"/>
                </a:cubicBezTo>
                <a:cubicBezTo>
                  <a:pt x="12764" y="14390"/>
                  <a:pt x="14082" y="15709"/>
                  <a:pt x="15709" y="15709"/>
                </a:cubicBezTo>
                <a:cubicBezTo>
                  <a:pt x="17167" y="15709"/>
                  <a:pt x="18370" y="14646"/>
                  <a:pt x="18605" y="13255"/>
                </a:cubicBezTo>
                <a:lnTo>
                  <a:pt x="20618" y="13255"/>
                </a:lnTo>
                <a:lnTo>
                  <a:pt x="20618" y="18655"/>
                </a:lnTo>
                <a:lnTo>
                  <a:pt x="982" y="18655"/>
                </a:lnTo>
                <a:lnTo>
                  <a:pt x="982" y="13255"/>
                </a:lnTo>
                <a:lnTo>
                  <a:pt x="2995" y="13255"/>
                </a:lnTo>
                <a:cubicBezTo>
                  <a:pt x="3230" y="14646"/>
                  <a:pt x="4433" y="15709"/>
                  <a:pt x="5891" y="15709"/>
                </a:cubicBezTo>
                <a:cubicBezTo>
                  <a:pt x="7517" y="15709"/>
                  <a:pt x="8836" y="14390"/>
                  <a:pt x="8836" y="12764"/>
                </a:cubicBezTo>
                <a:cubicBezTo>
                  <a:pt x="8836" y="11137"/>
                  <a:pt x="7517" y="9818"/>
                  <a:pt x="5891" y="9818"/>
                </a:cubicBezTo>
                <a:cubicBezTo>
                  <a:pt x="4433" y="9818"/>
                  <a:pt x="3230" y="10881"/>
                  <a:pt x="2995" y="12273"/>
                </a:cubicBezTo>
                <a:lnTo>
                  <a:pt x="982" y="12273"/>
                </a:lnTo>
                <a:lnTo>
                  <a:pt x="982" y="9818"/>
                </a:lnTo>
                <a:lnTo>
                  <a:pt x="2455" y="9818"/>
                </a:lnTo>
                <a:cubicBezTo>
                  <a:pt x="2726" y="9818"/>
                  <a:pt x="2945" y="9599"/>
                  <a:pt x="2945" y="9327"/>
                </a:cubicBezTo>
                <a:cubicBezTo>
                  <a:pt x="2945" y="9056"/>
                  <a:pt x="2726" y="8836"/>
                  <a:pt x="2455" y="8836"/>
                </a:cubicBezTo>
                <a:lnTo>
                  <a:pt x="982" y="8836"/>
                </a:lnTo>
                <a:lnTo>
                  <a:pt x="982" y="7855"/>
                </a:lnTo>
                <a:cubicBezTo>
                  <a:pt x="982" y="7313"/>
                  <a:pt x="1421" y="6873"/>
                  <a:pt x="1964" y="6873"/>
                </a:cubicBez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8836"/>
                  <a:pt x="20618" y="8836"/>
                </a:cubicBezTo>
                <a:close/>
                <a:moveTo>
                  <a:pt x="19636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20618" y="19636"/>
                </a:lnTo>
                <a:cubicBezTo>
                  <a:pt x="20618" y="20178"/>
                  <a:pt x="20178" y="20618"/>
                  <a:pt x="19636" y="20618"/>
                </a:cubicBezTo>
                <a:moveTo>
                  <a:pt x="5891" y="4909"/>
                </a:moveTo>
                <a:lnTo>
                  <a:pt x="15709" y="4909"/>
                </a:lnTo>
                <a:lnTo>
                  <a:pt x="15709" y="5891"/>
                </a:lnTo>
                <a:lnTo>
                  <a:pt x="5891" y="5891"/>
                </a:lnTo>
                <a:cubicBezTo>
                  <a:pt x="5891" y="5891"/>
                  <a:pt x="5891" y="4909"/>
                  <a:pt x="5891" y="4909"/>
                </a:cubicBezTo>
                <a:close/>
                <a:moveTo>
                  <a:pt x="19636" y="5891"/>
                </a:moveTo>
                <a:lnTo>
                  <a:pt x="19636" y="2855"/>
                </a:lnTo>
                <a:cubicBezTo>
                  <a:pt x="20207" y="2653"/>
                  <a:pt x="20618" y="2113"/>
                  <a:pt x="20618" y="1473"/>
                </a:cubicBezTo>
                <a:cubicBezTo>
                  <a:pt x="20618" y="659"/>
                  <a:pt x="19959" y="0"/>
                  <a:pt x="19145" y="0"/>
                </a:cubicBezTo>
                <a:cubicBezTo>
                  <a:pt x="18332" y="0"/>
                  <a:pt x="17673" y="659"/>
                  <a:pt x="17673" y="1473"/>
                </a:cubicBezTo>
                <a:cubicBezTo>
                  <a:pt x="17673" y="2113"/>
                  <a:pt x="18084" y="2653"/>
                  <a:pt x="18655" y="2855"/>
                </a:cubicBezTo>
                <a:lnTo>
                  <a:pt x="18655" y="5891"/>
                </a:lnTo>
                <a:lnTo>
                  <a:pt x="16691" y="5891"/>
                </a:lnTo>
                <a:lnTo>
                  <a:pt x="16691" y="4909"/>
                </a:lnTo>
                <a:cubicBezTo>
                  <a:pt x="16691" y="4367"/>
                  <a:pt x="16251" y="3927"/>
                  <a:pt x="15709" y="3927"/>
                </a:cubicBezTo>
                <a:lnTo>
                  <a:pt x="5891" y="3927"/>
                </a:lnTo>
                <a:cubicBezTo>
                  <a:pt x="5348" y="3927"/>
                  <a:pt x="4909" y="4367"/>
                  <a:pt x="4909" y="4909"/>
                </a:cubicBezTo>
                <a:lnTo>
                  <a:pt x="4909" y="5891"/>
                </a:ln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0800" y="9818"/>
                </a:moveTo>
                <a:cubicBezTo>
                  <a:pt x="11071" y="9818"/>
                  <a:pt x="11291" y="9599"/>
                  <a:pt x="11291" y="9327"/>
                </a:cubicBezTo>
                <a:cubicBezTo>
                  <a:pt x="11291" y="9056"/>
                  <a:pt x="11071" y="8836"/>
                  <a:pt x="10800" y="8836"/>
                </a:cubicBezTo>
                <a:cubicBezTo>
                  <a:pt x="10529" y="8836"/>
                  <a:pt x="10309" y="9056"/>
                  <a:pt x="10309" y="9327"/>
                </a:cubicBezTo>
                <a:cubicBezTo>
                  <a:pt x="10309" y="9599"/>
                  <a:pt x="10529" y="9818"/>
                  <a:pt x="10800" y="9818"/>
                </a:cubicBezTo>
                <a:moveTo>
                  <a:pt x="9327" y="9327"/>
                </a:moveTo>
                <a:cubicBezTo>
                  <a:pt x="9327" y="9056"/>
                  <a:pt x="9108" y="8836"/>
                  <a:pt x="8836" y="8836"/>
                </a:cubicBezTo>
                <a:cubicBezTo>
                  <a:pt x="8565" y="8836"/>
                  <a:pt x="8345" y="9056"/>
                  <a:pt x="8345" y="9327"/>
                </a:cubicBezTo>
                <a:cubicBezTo>
                  <a:pt x="8345" y="9599"/>
                  <a:pt x="8565" y="9818"/>
                  <a:pt x="8836" y="9818"/>
                </a:cubicBezTo>
                <a:cubicBezTo>
                  <a:pt x="9108" y="9818"/>
                  <a:pt x="9327" y="9599"/>
                  <a:pt x="9327" y="9327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34" name="Shape 2770">
            <a:extLst>
              <a:ext uri="{FF2B5EF4-FFF2-40B4-BE49-F238E27FC236}">
                <a16:creationId xmlns:a16="http://schemas.microsoft.com/office/drawing/2014/main" id="{A2E1D2D2-4278-DF4E-AD15-CEDE04778922}"/>
              </a:ext>
            </a:extLst>
          </p:cNvPr>
          <p:cNvSpPr/>
          <p:nvPr/>
        </p:nvSpPr>
        <p:spPr>
          <a:xfrm>
            <a:off x="12706693" y="235348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35" name="Shape 2772">
            <a:extLst>
              <a:ext uri="{FF2B5EF4-FFF2-40B4-BE49-F238E27FC236}">
                <a16:creationId xmlns:a16="http://schemas.microsoft.com/office/drawing/2014/main" id="{061477EA-D919-8443-85B0-056ADF85CCCF}"/>
              </a:ext>
            </a:extLst>
          </p:cNvPr>
          <p:cNvSpPr/>
          <p:nvPr/>
        </p:nvSpPr>
        <p:spPr>
          <a:xfrm>
            <a:off x="1102414" y="346294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2273" y="12764"/>
                </a:moveTo>
                <a:lnTo>
                  <a:pt x="17182" y="12764"/>
                </a:lnTo>
                <a:cubicBezTo>
                  <a:pt x="17453" y="12764"/>
                  <a:pt x="17673" y="12544"/>
                  <a:pt x="17673" y="12273"/>
                </a:cubicBezTo>
                <a:cubicBezTo>
                  <a:pt x="17673" y="12002"/>
                  <a:pt x="17453" y="11782"/>
                  <a:pt x="17182" y="11782"/>
                </a:cubicBezTo>
                <a:lnTo>
                  <a:pt x="12273" y="11782"/>
                </a:lnTo>
                <a:cubicBezTo>
                  <a:pt x="12002" y="11782"/>
                  <a:pt x="11782" y="12002"/>
                  <a:pt x="11782" y="12273"/>
                </a:cubicBezTo>
                <a:cubicBezTo>
                  <a:pt x="11782" y="12544"/>
                  <a:pt x="12002" y="12764"/>
                  <a:pt x="12273" y="12764"/>
                </a:cubicBezTo>
                <a:moveTo>
                  <a:pt x="4909" y="6873"/>
                </a:moveTo>
                <a:lnTo>
                  <a:pt x="8836" y="6873"/>
                </a:lnTo>
                <a:lnTo>
                  <a:pt x="8836" y="11782"/>
                </a:lnTo>
                <a:lnTo>
                  <a:pt x="4909" y="11782"/>
                </a:lnTo>
                <a:cubicBezTo>
                  <a:pt x="4909" y="11782"/>
                  <a:pt x="4909" y="6873"/>
                  <a:pt x="4909" y="6873"/>
                </a:cubicBezTo>
                <a:close/>
                <a:moveTo>
                  <a:pt x="4909" y="12764"/>
                </a:moveTo>
                <a:lnTo>
                  <a:pt x="8836" y="12764"/>
                </a:lnTo>
                <a:cubicBezTo>
                  <a:pt x="9378" y="12764"/>
                  <a:pt x="9818" y="12325"/>
                  <a:pt x="9818" y="11782"/>
                </a:cubicBezTo>
                <a:lnTo>
                  <a:pt x="9818" y="6873"/>
                </a:lnTo>
                <a:cubicBezTo>
                  <a:pt x="9818" y="6331"/>
                  <a:pt x="9378" y="5891"/>
                  <a:pt x="8836" y="5891"/>
                </a:cubicBezTo>
                <a:lnTo>
                  <a:pt x="4909" y="5891"/>
                </a:lnTo>
                <a:cubicBezTo>
                  <a:pt x="4367" y="5891"/>
                  <a:pt x="3927" y="6331"/>
                  <a:pt x="3927" y="6873"/>
                </a:cubicBezTo>
                <a:lnTo>
                  <a:pt x="3927" y="11782"/>
                </a:lnTo>
                <a:cubicBezTo>
                  <a:pt x="3927" y="12325"/>
                  <a:pt x="4367" y="12764"/>
                  <a:pt x="4909" y="12764"/>
                </a:cubicBezTo>
                <a:moveTo>
                  <a:pt x="12273" y="10800"/>
                </a:moveTo>
                <a:lnTo>
                  <a:pt x="14236" y="10800"/>
                </a:lnTo>
                <a:cubicBezTo>
                  <a:pt x="14507" y="10800"/>
                  <a:pt x="14727" y="10580"/>
                  <a:pt x="14727" y="10309"/>
                </a:cubicBezTo>
                <a:cubicBezTo>
                  <a:pt x="14727" y="10038"/>
                  <a:pt x="14507" y="9818"/>
                  <a:pt x="14236" y="9818"/>
                </a:cubicBezTo>
                <a:lnTo>
                  <a:pt x="12273" y="9818"/>
                </a:lnTo>
                <a:cubicBezTo>
                  <a:pt x="12002" y="9818"/>
                  <a:pt x="11782" y="10038"/>
                  <a:pt x="11782" y="10309"/>
                </a:cubicBezTo>
                <a:cubicBezTo>
                  <a:pt x="11782" y="10580"/>
                  <a:pt x="12002" y="10800"/>
                  <a:pt x="12273" y="10800"/>
                </a:cubicBezTo>
                <a:moveTo>
                  <a:pt x="12273" y="6873"/>
                </a:move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lnTo>
                  <a:pt x="12273" y="5891"/>
                </a:lnTo>
                <a:cubicBezTo>
                  <a:pt x="12002" y="5891"/>
                  <a:pt x="11782" y="6111"/>
                  <a:pt x="11782" y="6382"/>
                </a:cubicBezTo>
                <a:cubicBezTo>
                  <a:pt x="11782" y="6653"/>
                  <a:pt x="12002" y="6873"/>
                  <a:pt x="12273" y="6873"/>
                </a:cubicBezTo>
                <a:moveTo>
                  <a:pt x="12273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12273" y="7855"/>
                </a:lnTo>
                <a:cubicBezTo>
                  <a:pt x="12002" y="7855"/>
                  <a:pt x="11782" y="8075"/>
                  <a:pt x="11782" y="8345"/>
                </a:cubicBezTo>
                <a:cubicBezTo>
                  <a:pt x="11782" y="8617"/>
                  <a:pt x="12002" y="8836"/>
                  <a:pt x="12273" y="8836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36" name="Shape 2787">
            <a:extLst>
              <a:ext uri="{FF2B5EF4-FFF2-40B4-BE49-F238E27FC236}">
                <a16:creationId xmlns:a16="http://schemas.microsoft.com/office/drawing/2014/main" id="{6F7A7EE3-E32A-D64B-B7E2-8AF1527E70B8}"/>
              </a:ext>
            </a:extLst>
          </p:cNvPr>
          <p:cNvSpPr/>
          <p:nvPr/>
        </p:nvSpPr>
        <p:spPr>
          <a:xfrm>
            <a:off x="12744443" y="4439315"/>
            <a:ext cx="558309" cy="5586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37" name="Shape 2788">
            <a:extLst>
              <a:ext uri="{FF2B5EF4-FFF2-40B4-BE49-F238E27FC236}">
                <a16:creationId xmlns:a16="http://schemas.microsoft.com/office/drawing/2014/main" id="{E968AA3A-3FD3-9C46-B8D9-CECD23DF486E}"/>
              </a:ext>
            </a:extLst>
          </p:cNvPr>
          <p:cNvSpPr/>
          <p:nvPr/>
        </p:nvSpPr>
        <p:spPr>
          <a:xfrm>
            <a:off x="10083217" y="6166970"/>
            <a:ext cx="2212765" cy="53846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2999" b="0">
                <a:solidFill>
                  <a:schemeClr val="bg1"/>
                </a:solidFill>
                <a:latin typeface="Source Sans Pro Regular" charset="0"/>
                <a:ea typeface="Source Sans Pro Regular" charset="0"/>
                <a:cs typeface="Source Sans Pro Regular" charset="0"/>
              </a:rPr>
              <a:t>Miscellaneous</a:t>
            </a:r>
          </a:p>
        </p:txBody>
      </p:sp>
      <p:sp>
        <p:nvSpPr>
          <p:cNvPr id="138" name="Shape 2526">
            <a:extLst>
              <a:ext uri="{FF2B5EF4-FFF2-40B4-BE49-F238E27FC236}">
                <a16:creationId xmlns:a16="http://schemas.microsoft.com/office/drawing/2014/main" id="{0B46CCDD-62E3-424F-9534-E8BA95672283}"/>
              </a:ext>
            </a:extLst>
          </p:cNvPr>
          <p:cNvSpPr/>
          <p:nvPr/>
        </p:nvSpPr>
        <p:spPr>
          <a:xfrm>
            <a:off x="2153084" y="446216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39" name="Shape 2528">
            <a:extLst>
              <a:ext uri="{FF2B5EF4-FFF2-40B4-BE49-F238E27FC236}">
                <a16:creationId xmlns:a16="http://schemas.microsoft.com/office/drawing/2014/main" id="{2EAE9809-2860-5B48-ADEA-40DE1FAC4D6A}"/>
              </a:ext>
            </a:extLst>
          </p:cNvPr>
          <p:cNvSpPr/>
          <p:nvPr/>
        </p:nvSpPr>
        <p:spPr>
          <a:xfrm>
            <a:off x="4378160" y="4465083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8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8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4050" y="5891"/>
                </a:move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4050" y="8836"/>
                </a:lnTo>
                <a:cubicBezTo>
                  <a:pt x="4050" y="8836"/>
                  <a:pt x="4050" y="5891"/>
                  <a:pt x="4050" y="5891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  <a:moveTo>
                  <a:pt x="11475" y="15573"/>
                </a:moveTo>
                <a:lnTo>
                  <a:pt x="11475" y="16200"/>
                </a:lnTo>
                <a:cubicBezTo>
                  <a:pt x="11475" y="16472"/>
                  <a:pt x="11172" y="16691"/>
                  <a:pt x="10800" y="16691"/>
                </a:cubicBezTo>
                <a:cubicBezTo>
                  <a:pt x="10428" y="16691"/>
                  <a:pt x="10125" y="16472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6"/>
                  <a:pt x="10055" y="13745"/>
                  <a:pt x="10800" y="13745"/>
                </a:cubicBezTo>
                <a:cubicBezTo>
                  <a:pt x="11545" y="13745"/>
                  <a:pt x="12150" y="14186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7"/>
                  <a:pt x="8798" y="16034"/>
                </a:cubicBezTo>
                <a:cubicBezTo>
                  <a:pt x="8789" y="16089"/>
                  <a:pt x="8775" y="16144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4"/>
                  <a:pt x="12810" y="16089"/>
                  <a:pt x="12802" y="16034"/>
                </a:cubicBezTo>
                <a:cubicBezTo>
                  <a:pt x="13231" y="15686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40" name="Shape 2529">
            <a:extLst>
              <a:ext uri="{FF2B5EF4-FFF2-40B4-BE49-F238E27FC236}">
                <a16:creationId xmlns:a16="http://schemas.microsoft.com/office/drawing/2014/main" id="{3C574880-DC34-CF46-8EA5-1871FB542404}"/>
              </a:ext>
            </a:extLst>
          </p:cNvPr>
          <p:cNvSpPr/>
          <p:nvPr/>
        </p:nvSpPr>
        <p:spPr>
          <a:xfrm>
            <a:off x="5444682" y="4465083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75" y="15573"/>
                </a:moveTo>
                <a:lnTo>
                  <a:pt x="11475" y="16200"/>
                </a:lnTo>
                <a:cubicBezTo>
                  <a:pt x="11475" y="16471"/>
                  <a:pt x="11172" y="16691"/>
                  <a:pt x="10800" y="16691"/>
                </a:cubicBezTo>
                <a:cubicBezTo>
                  <a:pt x="10428" y="16691"/>
                  <a:pt x="10125" y="16471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5"/>
                  <a:pt x="10055" y="13745"/>
                  <a:pt x="10800" y="13745"/>
                </a:cubicBezTo>
                <a:cubicBezTo>
                  <a:pt x="11545" y="13745"/>
                  <a:pt x="12150" y="14185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6"/>
                  <a:pt x="8798" y="16034"/>
                </a:cubicBezTo>
                <a:cubicBezTo>
                  <a:pt x="8789" y="16089"/>
                  <a:pt x="8775" y="16143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3"/>
                  <a:pt x="12810" y="16089"/>
                  <a:pt x="12802" y="16034"/>
                </a:cubicBezTo>
                <a:cubicBezTo>
                  <a:pt x="13231" y="15687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9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cubicBezTo>
                  <a:pt x="2700" y="6162"/>
                  <a:pt x="3003" y="6382"/>
                  <a:pt x="3375" y="6382"/>
                </a:cubicBezTo>
                <a:cubicBezTo>
                  <a:pt x="3747" y="6382"/>
                  <a:pt x="4050" y="6162"/>
                  <a:pt x="4050" y="5891"/>
                </a:cubicBez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41" name="Shape 2530">
            <a:extLst>
              <a:ext uri="{FF2B5EF4-FFF2-40B4-BE49-F238E27FC236}">
                <a16:creationId xmlns:a16="http://schemas.microsoft.com/office/drawing/2014/main" id="{56525F48-0410-C94D-B86C-70CD1B45C41D}"/>
              </a:ext>
            </a:extLst>
          </p:cNvPr>
          <p:cNvSpPr/>
          <p:nvPr/>
        </p:nvSpPr>
        <p:spPr>
          <a:xfrm>
            <a:off x="6485811" y="4465082"/>
            <a:ext cx="457082" cy="5586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6000" y="20617"/>
                </a:lnTo>
                <a:lnTo>
                  <a:pt x="6000" y="982"/>
                </a:lnTo>
                <a:lnTo>
                  <a:pt x="13200" y="982"/>
                </a:lnTo>
                <a:lnTo>
                  <a:pt x="13200" y="6872"/>
                </a:lnTo>
                <a:lnTo>
                  <a:pt x="15600" y="4909"/>
                </a:lnTo>
                <a:lnTo>
                  <a:pt x="18000" y="6872"/>
                </a:lnTo>
                <a:lnTo>
                  <a:pt x="180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4800" y="20617"/>
                </a:move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4800" y="982"/>
                </a:lnTo>
                <a:cubicBezTo>
                  <a:pt x="4800" y="982"/>
                  <a:pt x="4800" y="20617"/>
                  <a:pt x="4800" y="20617"/>
                </a:cubicBezTo>
                <a:close/>
                <a:moveTo>
                  <a:pt x="14400" y="982"/>
                </a:moveTo>
                <a:lnTo>
                  <a:pt x="16800" y="982"/>
                </a:lnTo>
                <a:lnTo>
                  <a:pt x="16800" y="4418"/>
                </a:lnTo>
                <a:lnTo>
                  <a:pt x="15600" y="3436"/>
                </a:lnTo>
                <a:lnTo>
                  <a:pt x="14400" y="4418"/>
                </a:lnTo>
                <a:cubicBezTo>
                  <a:pt x="14400" y="4418"/>
                  <a:pt x="14400" y="982"/>
                  <a:pt x="14400" y="982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42" name="Shape 2533">
            <a:extLst>
              <a:ext uri="{FF2B5EF4-FFF2-40B4-BE49-F238E27FC236}">
                <a16:creationId xmlns:a16="http://schemas.microsoft.com/office/drawing/2014/main" id="{75E32617-8D7B-3545-B4B8-56B6F0DD8B2E}"/>
              </a:ext>
            </a:extLst>
          </p:cNvPr>
          <p:cNvSpPr/>
          <p:nvPr/>
        </p:nvSpPr>
        <p:spPr>
          <a:xfrm>
            <a:off x="7529497" y="4465081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7"/>
                </a:lnTo>
                <a:lnTo>
                  <a:pt x="13929" y="8836"/>
                </a:lnTo>
                <a:cubicBezTo>
                  <a:pt x="13929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9"/>
                  <a:pt x="13862" y="20618"/>
                  <a:pt x="13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6873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1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9" y="3927"/>
                </a:lnTo>
                <a:cubicBezTo>
                  <a:pt x="19929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8" y="3927"/>
                  <a:pt x="6600" y="3927"/>
                </a:cubicBezTo>
                <a:cubicBezTo>
                  <a:pt x="6932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8" y="15709"/>
                  <a:pt x="16800" y="15929"/>
                  <a:pt x="16800" y="16200"/>
                </a:cubicBezTo>
                <a:cubicBezTo>
                  <a:pt x="16800" y="16472"/>
                  <a:pt x="17068" y="16691"/>
                  <a:pt x="17400" y="16691"/>
                </a:cubicBezTo>
                <a:lnTo>
                  <a:pt x="19200" y="16691"/>
                </a:lnTo>
                <a:cubicBezTo>
                  <a:pt x="20525" y="16691"/>
                  <a:pt x="21600" y="15812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  <a:moveTo>
                  <a:pt x="3600" y="12273"/>
                </a:moveTo>
                <a:cubicBezTo>
                  <a:pt x="3600" y="12544"/>
                  <a:pt x="3868" y="12764"/>
                  <a:pt x="4200" y="12764"/>
                </a:cubicBezTo>
                <a:lnTo>
                  <a:pt x="11400" y="12764"/>
                </a:lnTo>
                <a:cubicBezTo>
                  <a:pt x="11732" y="12764"/>
                  <a:pt x="12000" y="12544"/>
                  <a:pt x="12000" y="12273"/>
                </a:cubicBezTo>
                <a:cubicBezTo>
                  <a:pt x="12000" y="12002"/>
                  <a:pt x="11732" y="11782"/>
                  <a:pt x="11400" y="11782"/>
                </a:cubicBezTo>
                <a:lnTo>
                  <a:pt x="4200" y="11782"/>
                </a:lnTo>
                <a:cubicBezTo>
                  <a:pt x="3868" y="11782"/>
                  <a:pt x="3600" y="12002"/>
                  <a:pt x="3600" y="12273"/>
                </a:cubicBezTo>
                <a:moveTo>
                  <a:pt x="4200" y="9818"/>
                </a:moveTo>
                <a:lnTo>
                  <a:pt x="6600" y="9818"/>
                </a:lnTo>
                <a:cubicBezTo>
                  <a:pt x="6932" y="9818"/>
                  <a:pt x="7200" y="9599"/>
                  <a:pt x="7200" y="9327"/>
                </a:cubicBezTo>
                <a:cubicBezTo>
                  <a:pt x="7200" y="9056"/>
                  <a:pt x="6932" y="8836"/>
                  <a:pt x="66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9000" y="17673"/>
                </a:moveTo>
                <a:lnTo>
                  <a:pt x="4200" y="17673"/>
                </a:lnTo>
                <a:cubicBezTo>
                  <a:pt x="3868" y="17673"/>
                  <a:pt x="3600" y="17893"/>
                  <a:pt x="3600" y="18164"/>
                </a:cubicBezTo>
                <a:cubicBezTo>
                  <a:pt x="3600" y="18435"/>
                  <a:pt x="3868" y="18655"/>
                  <a:pt x="4200" y="18655"/>
                </a:cubicBezTo>
                <a:lnTo>
                  <a:pt x="9000" y="18655"/>
                </a:lnTo>
                <a:cubicBezTo>
                  <a:pt x="9332" y="18655"/>
                  <a:pt x="9600" y="18435"/>
                  <a:pt x="9600" y="18164"/>
                </a:cubicBezTo>
                <a:cubicBezTo>
                  <a:pt x="9600" y="17893"/>
                  <a:pt x="9332" y="17673"/>
                  <a:pt x="9000" y="17673"/>
                </a:cubicBezTo>
                <a:moveTo>
                  <a:pt x="11400" y="14727"/>
                </a:moveTo>
                <a:lnTo>
                  <a:pt x="4200" y="14727"/>
                </a:lnTo>
                <a:cubicBezTo>
                  <a:pt x="3868" y="14727"/>
                  <a:pt x="3600" y="14947"/>
                  <a:pt x="3600" y="15218"/>
                </a:cubicBezTo>
                <a:cubicBezTo>
                  <a:pt x="3600" y="15490"/>
                  <a:pt x="3868" y="15709"/>
                  <a:pt x="4200" y="15709"/>
                </a:cubicBezTo>
                <a:lnTo>
                  <a:pt x="11400" y="15709"/>
                </a:lnTo>
                <a:cubicBezTo>
                  <a:pt x="11732" y="15709"/>
                  <a:pt x="12000" y="15490"/>
                  <a:pt x="12000" y="15218"/>
                </a:cubicBezTo>
                <a:cubicBezTo>
                  <a:pt x="12000" y="14947"/>
                  <a:pt x="11732" y="14727"/>
                  <a:pt x="11400" y="14727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43" name="Shape 2535">
            <a:extLst>
              <a:ext uri="{FF2B5EF4-FFF2-40B4-BE49-F238E27FC236}">
                <a16:creationId xmlns:a16="http://schemas.microsoft.com/office/drawing/2014/main" id="{16CD3AE2-4779-3944-B03A-A98749095412}"/>
              </a:ext>
            </a:extLst>
          </p:cNvPr>
          <p:cNvSpPr/>
          <p:nvPr/>
        </p:nvSpPr>
        <p:spPr>
          <a:xfrm>
            <a:off x="1153200" y="5531605"/>
            <a:ext cx="457082" cy="5586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6"/>
                </a:lnTo>
                <a:lnTo>
                  <a:pt x="13928" y="8836"/>
                </a:lnTo>
                <a:cubicBezTo>
                  <a:pt x="13928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8"/>
                  <a:pt x="13862" y="20617"/>
                  <a:pt x="13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6872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2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0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8" y="3927"/>
                </a:lnTo>
                <a:cubicBezTo>
                  <a:pt x="19928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9" y="3927"/>
                  <a:pt x="6600" y="3927"/>
                </a:cubicBezTo>
                <a:cubicBezTo>
                  <a:pt x="6931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9" y="15709"/>
                  <a:pt x="16800" y="15929"/>
                  <a:pt x="16800" y="16199"/>
                </a:cubicBezTo>
                <a:cubicBezTo>
                  <a:pt x="16800" y="16471"/>
                  <a:pt x="17069" y="16690"/>
                  <a:pt x="17400" y="16690"/>
                </a:cubicBezTo>
                <a:lnTo>
                  <a:pt x="19200" y="16690"/>
                </a:lnTo>
                <a:cubicBezTo>
                  <a:pt x="20525" y="16690"/>
                  <a:pt x="21600" y="15811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44" name="Shape 2536">
            <a:extLst>
              <a:ext uri="{FF2B5EF4-FFF2-40B4-BE49-F238E27FC236}">
                <a16:creationId xmlns:a16="http://schemas.microsoft.com/office/drawing/2014/main" id="{B9F1C49A-6309-8E4A-9FC3-CF01DDD301D8}"/>
              </a:ext>
            </a:extLst>
          </p:cNvPr>
          <p:cNvSpPr/>
          <p:nvPr/>
        </p:nvSpPr>
        <p:spPr>
          <a:xfrm>
            <a:off x="2168936" y="553160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18" y="11782"/>
                </a:moveTo>
                <a:lnTo>
                  <a:pt x="14236" y="11782"/>
                </a:lnTo>
                <a:cubicBezTo>
                  <a:pt x="14507" y="11782"/>
                  <a:pt x="14727" y="11562"/>
                  <a:pt x="14727" y="11291"/>
                </a:cubicBezTo>
                <a:cubicBezTo>
                  <a:pt x="14727" y="11020"/>
                  <a:pt x="14507" y="10800"/>
                  <a:pt x="14236" y="10800"/>
                </a:cubicBezTo>
                <a:lnTo>
                  <a:pt x="4418" y="10800"/>
                </a:lnTo>
                <a:cubicBezTo>
                  <a:pt x="4147" y="10800"/>
                  <a:pt x="3927" y="11020"/>
                  <a:pt x="3927" y="11291"/>
                </a:cubicBezTo>
                <a:cubicBezTo>
                  <a:pt x="3927" y="11562"/>
                  <a:pt x="4147" y="11782"/>
                  <a:pt x="4418" y="11782"/>
                </a:cubicBezTo>
                <a:moveTo>
                  <a:pt x="20618" y="20618"/>
                </a:moveTo>
                <a:lnTo>
                  <a:pt x="5891" y="20618"/>
                </a:lnTo>
                <a:lnTo>
                  <a:pt x="5891" y="16200"/>
                </a:lnTo>
                <a:cubicBezTo>
                  <a:pt x="5891" y="15929"/>
                  <a:pt x="5671" y="15709"/>
                  <a:pt x="5400" y="15709"/>
                </a:cubicBez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0618"/>
                  <a:pt x="20618" y="20618"/>
                </a:cubicBezTo>
                <a:close/>
                <a:moveTo>
                  <a:pt x="4909" y="20127"/>
                </a:moveTo>
                <a:lnTo>
                  <a:pt x="1473" y="16691"/>
                </a:lnTo>
                <a:lnTo>
                  <a:pt x="4909" y="16691"/>
                </a:lnTo>
                <a:cubicBezTo>
                  <a:pt x="4909" y="16691"/>
                  <a:pt x="4909" y="20127"/>
                  <a:pt x="4909" y="20127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lnTo>
                  <a:pt x="4909" y="21600"/>
                </a:lnTo>
                <a:lnTo>
                  <a:pt x="20618" y="21600"/>
                </a:lnTo>
                <a:cubicBezTo>
                  <a:pt x="21160" y="21600"/>
                  <a:pt x="21600" y="21161"/>
                  <a:pt x="21600" y="20618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418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4418" y="7855"/>
                </a:lnTo>
                <a:cubicBezTo>
                  <a:pt x="4147" y="7855"/>
                  <a:pt x="3927" y="8075"/>
                  <a:pt x="3927" y="8345"/>
                </a:cubicBezTo>
                <a:cubicBezTo>
                  <a:pt x="3927" y="8617"/>
                  <a:pt x="4147" y="8836"/>
                  <a:pt x="4418" y="8836"/>
                </a:cubicBezTo>
                <a:moveTo>
                  <a:pt x="4418" y="5891"/>
                </a:moveTo>
                <a:lnTo>
                  <a:pt x="10309" y="5891"/>
                </a:lnTo>
                <a:cubicBezTo>
                  <a:pt x="10580" y="5891"/>
                  <a:pt x="10800" y="5672"/>
                  <a:pt x="10800" y="5400"/>
                </a:cubicBezTo>
                <a:cubicBezTo>
                  <a:pt x="10800" y="5129"/>
                  <a:pt x="10580" y="4909"/>
                  <a:pt x="10309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cubicBezTo>
                  <a:pt x="3927" y="5672"/>
                  <a:pt x="4147" y="5891"/>
                  <a:pt x="4418" y="5891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45" name="Shape 2537">
            <a:extLst>
              <a:ext uri="{FF2B5EF4-FFF2-40B4-BE49-F238E27FC236}">
                <a16:creationId xmlns:a16="http://schemas.microsoft.com/office/drawing/2014/main" id="{AF5CD694-3798-114F-8E5F-24846F356A18}"/>
              </a:ext>
            </a:extLst>
          </p:cNvPr>
          <p:cNvSpPr/>
          <p:nvPr/>
        </p:nvSpPr>
        <p:spPr>
          <a:xfrm>
            <a:off x="3286245" y="5531605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3600" y="13745"/>
                </a:lnTo>
                <a:cubicBezTo>
                  <a:pt x="3269" y="13745"/>
                  <a:pt x="3000" y="13966"/>
                  <a:pt x="3000" y="14236"/>
                </a:cubicBezTo>
                <a:cubicBezTo>
                  <a:pt x="3000" y="14508"/>
                  <a:pt x="3269" y="14727"/>
                  <a:pt x="3600" y="14727"/>
                </a:cubicBezTo>
                <a:lnTo>
                  <a:pt x="14400" y="14727"/>
                </a:lnTo>
                <a:cubicBezTo>
                  <a:pt x="14731" y="14727"/>
                  <a:pt x="15000" y="14508"/>
                  <a:pt x="15000" y="14236"/>
                </a:cubicBezTo>
                <a:cubicBezTo>
                  <a:pt x="15000" y="13966"/>
                  <a:pt x="14731" y="13745"/>
                  <a:pt x="14400" y="13745"/>
                </a:cubicBezTo>
                <a:moveTo>
                  <a:pt x="3000" y="11291"/>
                </a:moveTo>
                <a:cubicBezTo>
                  <a:pt x="3000" y="11562"/>
                  <a:pt x="3269" y="11782"/>
                  <a:pt x="3600" y="11782"/>
                </a:cubicBezTo>
                <a:lnTo>
                  <a:pt x="18000" y="11782"/>
                </a:lnTo>
                <a:cubicBezTo>
                  <a:pt x="18331" y="11782"/>
                  <a:pt x="18600" y="11562"/>
                  <a:pt x="18600" y="11291"/>
                </a:cubicBezTo>
                <a:cubicBezTo>
                  <a:pt x="18600" y="11020"/>
                  <a:pt x="18331" y="10800"/>
                  <a:pt x="18000" y="10800"/>
                </a:cubicBezTo>
                <a:lnTo>
                  <a:pt x="3600" y="10800"/>
                </a:lnTo>
                <a:cubicBezTo>
                  <a:pt x="3269" y="10800"/>
                  <a:pt x="3000" y="11020"/>
                  <a:pt x="3000" y="11291"/>
                </a:cubicBezTo>
                <a:moveTo>
                  <a:pt x="20400" y="20618"/>
                </a:moveTo>
                <a:lnTo>
                  <a:pt x="6600" y="20618"/>
                </a:lnTo>
                <a:lnTo>
                  <a:pt x="1200" y="16200"/>
                </a:lnTo>
                <a:lnTo>
                  <a:pt x="1200" y="2945"/>
                </a:lnTo>
                <a:lnTo>
                  <a:pt x="4200" y="2945"/>
                </a:lnTo>
                <a:lnTo>
                  <a:pt x="4200" y="4418"/>
                </a:lnTo>
                <a:cubicBezTo>
                  <a:pt x="4200" y="4690"/>
                  <a:pt x="4469" y="4909"/>
                  <a:pt x="4800" y="4909"/>
                </a:cubicBezTo>
                <a:cubicBezTo>
                  <a:pt x="5131" y="4909"/>
                  <a:pt x="5400" y="4690"/>
                  <a:pt x="5400" y="4418"/>
                </a:cubicBezTo>
                <a:lnTo>
                  <a:pt x="5400" y="2945"/>
                </a:lnTo>
                <a:lnTo>
                  <a:pt x="6600" y="2945"/>
                </a:lnTo>
                <a:lnTo>
                  <a:pt x="6600" y="4418"/>
                </a:lnTo>
                <a:cubicBezTo>
                  <a:pt x="6600" y="4690"/>
                  <a:pt x="6869" y="4909"/>
                  <a:pt x="7200" y="4909"/>
                </a:cubicBezTo>
                <a:cubicBezTo>
                  <a:pt x="7531" y="4909"/>
                  <a:pt x="7800" y="4690"/>
                  <a:pt x="7800" y="4418"/>
                </a:cubicBezTo>
                <a:lnTo>
                  <a:pt x="7800" y="2945"/>
                </a:lnTo>
                <a:lnTo>
                  <a:pt x="9000" y="2945"/>
                </a:lnTo>
                <a:lnTo>
                  <a:pt x="9000" y="4418"/>
                </a:lnTo>
                <a:cubicBezTo>
                  <a:pt x="9000" y="4690"/>
                  <a:pt x="9269" y="4909"/>
                  <a:pt x="9600" y="4909"/>
                </a:cubicBezTo>
                <a:cubicBezTo>
                  <a:pt x="9931" y="4909"/>
                  <a:pt x="10200" y="4690"/>
                  <a:pt x="10200" y="4418"/>
                </a:cubicBezTo>
                <a:lnTo>
                  <a:pt x="10200" y="2945"/>
                </a:lnTo>
                <a:lnTo>
                  <a:pt x="11400" y="2945"/>
                </a:lnTo>
                <a:lnTo>
                  <a:pt x="11400" y="4418"/>
                </a:lnTo>
                <a:cubicBezTo>
                  <a:pt x="11400" y="4690"/>
                  <a:pt x="11669" y="4909"/>
                  <a:pt x="12000" y="4909"/>
                </a:cubicBezTo>
                <a:cubicBezTo>
                  <a:pt x="12331" y="4909"/>
                  <a:pt x="12600" y="4690"/>
                  <a:pt x="12600" y="4418"/>
                </a:cubicBezTo>
                <a:lnTo>
                  <a:pt x="12600" y="2945"/>
                </a:lnTo>
                <a:lnTo>
                  <a:pt x="13800" y="2945"/>
                </a:lnTo>
                <a:lnTo>
                  <a:pt x="13800" y="4418"/>
                </a:lnTo>
                <a:cubicBezTo>
                  <a:pt x="13800" y="4690"/>
                  <a:pt x="14069" y="4909"/>
                  <a:pt x="14400" y="4909"/>
                </a:cubicBezTo>
                <a:cubicBezTo>
                  <a:pt x="14731" y="4909"/>
                  <a:pt x="15000" y="4690"/>
                  <a:pt x="15000" y="4418"/>
                </a:cubicBezTo>
                <a:lnTo>
                  <a:pt x="15000" y="2945"/>
                </a:lnTo>
                <a:lnTo>
                  <a:pt x="16200" y="2945"/>
                </a:lnTo>
                <a:lnTo>
                  <a:pt x="16200" y="4418"/>
                </a:lnTo>
                <a:cubicBezTo>
                  <a:pt x="16200" y="4690"/>
                  <a:pt x="16469" y="4909"/>
                  <a:pt x="16800" y="4909"/>
                </a:cubicBezTo>
                <a:cubicBezTo>
                  <a:pt x="17131" y="4909"/>
                  <a:pt x="17400" y="4690"/>
                  <a:pt x="17400" y="4418"/>
                </a:cubicBezTo>
                <a:lnTo>
                  <a:pt x="17400" y="2945"/>
                </a:lnTo>
                <a:lnTo>
                  <a:pt x="20400" y="2945"/>
                </a:lnTo>
                <a:cubicBezTo>
                  <a:pt x="20400" y="2945"/>
                  <a:pt x="20400" y="20618"/>
                  <a:pt x="20400" y="20618"/>
                </a:cubicBezTo>
                <a:close/>
                <a:moveTo>
                  <a:pt x="1200" y="20618"/>
                </a:moveTo>
                <a:lnTo>
                  <a:pt x="1200" y="17673"/>
                </a:lnTo>
                <a:lnTo>
                  <a:pt x="4800" y="20618"/>
                </a:lnTo>
                <a:cubicBezTo>
                  <a:pt x="4800" y="20618"/>
                  <a:pt x="1200" y="20618"/>
                  <a:pt x="1200" y="20618"/>
                </a:cubicBezTo>
                <a:close/>
                <a:moveTo>
                  <a:pt x="20400" y="1964"/>
                </a:moveTo>
                <a:lnTo>
                  <a:pt x="17400" y="1964"/>
                </a:lnTo>
                <a:lnTo>
                  <a:pt x="17400" y="491"/>
                </a:lnTo>
                <a:cubicBezTo>
                  <a:pt x="17400" y="220"/>
                  <a:pt x="17131" y="0"/>
                  <a:pt x="16800" y="0"/>
                </a:cubicBezTo>
                <a:cubicBezTo>
                  <a:pt x="16469" y="0"/>
                  <a:pt x="16200" y="220"/>
                  <a:pt x="16200" y="491"/>
                </a:cubicBezTo>
                <a:lnTo>
                  <a:pt x="16200" y="1964"/>
                </a:lnTo>
                <a:lnTo>
                  <a:pt x="15000" y="1964"/>
                </a:lnTo>
                <a:lnTo>
                  <a:pt x="15000" y="491"/>
                </a:lnTo>
                <a:cubicBezTo>
                  <a:pt x="15000" y="220"/>
                  <a:pt x="14731" y="0"/>
                  <a:pt x="14400" y="0"/>
                </a:cubicBezTo>
                <a:cubicBezTo>
                  <a:pt x="14069" y="0"/>
                  <a:pt x="13800" y="220"/>
                  <a:pt x="13800" y="491"/>
                </a:cubicBezTo>
                <a:lnTo>
                  <a:pt x="13800" y="1964"/>
                </a:lnTo>
                <a:lnTo>
                  <a:pt x="12600" y="1964"/>
                </a:lnTo>
                <a:lnTo>
                  <a:pt x="12600" y="491"/>
                </a:lnTo>
                <a:cubicBezTo>
                  <a:pt x="12600" y="220"/>
                  <a:pt x="12331" y="0"/>
                  <a:pt x="12000" y="0"/>
                </a:cubicBezTo>
                <a:cubicBezTo>
                  <a:pt x="11669" y="0"/>
                  <a:pt x="11400" y="220"/>
                  <a:pt x="11400" y="491"/>
                </a:cubicBezTo>
                <a:lnTo>
                  <a:pt x="11400" y="1964"/>
                </a:lnTo>
                <a:lnTo>
                  <a:pt x="10200" y="1964"/>
                </a:lnTo>
                <a:lnTo>
                  <a:pt x="10200" y="491"/>
                </a:lnTo>
                <a:cubicBezTo>
                  <a:pt x="10200" y="220"/>
                  <a:pt x="9931" y="0"/>
                  <a:pt x="9600" y="0"/>
                </a:cubicBezTo>
                <a:cubicBezTo>
                  <a:pt x="9269" y="0"/>
                  <a:pt x="9000" y="220"/>
                  <a:pt x="9000" y="491"/>
                </a:cubicBezTo>
                <a:lnTo>
                  <a:pt x="9000" y="1964"/>
                </a:lnTo>
                <a:lnTo>
                  <a:pt x="7800" y="1964"/>
                </a:lnTo>
                <a:lnTo>
                  <a:pt x="7800" y="491"/>
                </a:lnTo>
                <a:cubicBezTo>
                  <a:pt x="7800" y="220"/>
                  <a:pt x="7531" y="0"/>
                  <a:pt x="7200" y="0"/>
                </a:cubicBezTo>
                <a:cubicBezTo>
                  <a:pt x="6869" y="0"/>
                  <a:pt x="6600" y="220"/>
                  <a:pt x="6600" y="491"/>
                </a:cubicBezTo>
                <a:lnTo>
                  <a:pt x="6600" y="1964"/>
                </a:lnTo>
                <a:lnTo>
                  <a:pt x="5400" y="1964"/>
                </a:lnTo>
                <a:lnTo>
                  <a:pt x="5400" y="491"/>
                </a:lnTo>
                <a:cubicBezTo>
                  <a:pt x="5400" y="220"/>
                  <a:pt x="5131" y="0"/>
                  <a:pt x="4800" y="0"/>
                </a:cubicBezTo>
                <a:cubicBezTo>
                  <a:pt x="4469" y="0"/>
                  <a:pt x="4200" y="220"/>
                  <a:pt x="4200" y="491"/>
                </a:cubicBezTo>
                <a:lnTo>
                  <a:pt x="4200" y="1964"/>
                </a:lnTo>
                <a:lnTo>
                  <a:pt x="1200" y="1964"/>
                </a:lnTo>
                <a:cubicBezTo>
                  <a:pt x="538" y="1964"/>
                  <a:pt x="0" y="2404"/>
                  <a:pt x="0" y="2945"/>
                </a:cubicBezTo>
                <a:lnTo>
                  <a:pt x="0" y="20618"/>
                </a:lnTo>
                <a:cubicBezTo>
                  <a:pt x="0" y="21161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1"/>
                  <a:pt x="21600" y="20618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3600" y="8836"/>
                </a:moveTo>
                <a:lnTo>
                  <a:pt x="10800" y="8836"/>
                </a:lnTo>
                <a:cubicBezTo>
                  <a:pt x="11131" y="8836"/>
                  <a:pt x="11400" y="8617"/>
                  <a:pt x="11400" y="8345"/>
                </a:cubicBezTo>
                <a:cubicBezTo>
                  <a:pt x="11400" y="8075"/>
                  <a:pt x="11131" y="7855"/>
                  <a:pt x="10800" y="7855"/>
                </a:cubicBezTo>
                <a:lnTo>
                  <a:pt x="3600" y="7855"/>
                </a:lnTo>
                <a:cubicBezTo>
                  <a:pt x="3269" y="7855"/>
                  <a:pt x="3000" y="8075"/>
                  <a:pt x="3000" y="8345"/>
                </a:cubicBezTo>
                <a:cubicBezTo>
                  <a:pt x="3000" y="8617"/>
                  <a:pt x="3269" y="8836"/>
                  <a:pt x="3600" y="8836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46" name="Shape 2538">
            <a:extLst>
              <a:ext uri="{FF2B5EF4-FFF2-40B4-BE49-F238E27FC236}">
                <a16:creationId xmlns:a16="http://schemas.microsoft.com/office/drawing/2014/main" id="{3BDEE15D-B395-EB43-924E-30CE05267A8F}"/>
              </a:ext>
            </a:extLst>
          </p:cNvPr>
          <p:cNvSpPr/>
          <p:nvPr/>
        </p:nvSpPr>
        <p:spPr>
          <a:xfrm>
            <a:off x="4352767" y="5531605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5891"/>
                </a:moveTo>
                <a:lnTo>
                  <a:pt x="1200" y="5891"/>
                </a:lnTo>
                <a:lnTo>
                  <a:pt x="1200" y="3927"/>
                </a:lnTo>
                <a:lnTo>
                  <a:pt x="6000" y="3927"/>
                </a:lnTo>
                <a:cubicBezTo>
                  <a:pt x="6000" y="4469"/>
                  <a:pt x="6538" y="4909"/>
                  <a:pt x="7200" y="4909"/>
                </a:cubicBezTo>
                <a:lnTo>
                  <a:pt x="14400" y="4909"/>
                </a:lnTo>
                <a:cubicBezTo>
                  <a:pt x="15062" y="4909"/>
                  <a:pt x="15600" y="4469"/>
                  <a:pt x="15600" y="3927"/>
                </a:cubicBezTo>
                <a:lnTo>
                  <a:pt x="20400" y="3927"/>
                </a:lnTo>
                <a:cubicBezTo>
                  <a:pt x="20400" y="3927"/>
                  <a:pt x="20400" y="5891"/>
                  <a:pt x="20400" y="58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6873"/>
                </a:lnTo>
                <a:lnTo>
                  <a:pt x="20400" y="6873"/>
                </a:lnTo>
                <a:cubicBezTo>
                  <a:pt x="20400" y="6873"/>
                  <a:pt x="20400" y="20618"/>
                  <a:pt x="20400" y="20618"/>
                </a:cubicBezTo>
                <a:close/>
                <a:moveTo>
                  <a:pt x="7200" y="1964"/>
                </a:moveTo>
                <a:lnTo>
                  <a:pt x="14400" y="1964"/>
                </a:lnTo>
                <a:lnTo>
                  <a:pt x="14400" y="3927"/>
                </a:lnTo>
                <a:lnTo>
                  <a:pt x="7200" y="3927"/>
                </a:lnTo>
                <a:cubicBezTo>
                  <a:pt x="7200" y="3927"/>
                  <a:pt x="7200" y="1964"/>
                  <a:pt x="7200" y="1964"/>
                </a:cubicBezTo>
                <a:close/>
                <a:moveTo>
                  <a:pt x="20400" y="2945"/>
                </a:moveTo>
                <a:lnTo>
                  <a:pt x="15600" y="2945"/>
                </a:lnTo>
                <a:lnTo>
                  <a:pt x="15600" y="1964"/>
                </a:lnTo>
                <a:cubicBezTo>
                  <a:pt x="15600" y="1422"/>
                  <a:pt x="15062" y="982"/>
                  <a:pt x="14400" y="982"/>
                </a:cubicBezTo>
                <a:lnTo>
                  <a:pt x="12000" y="982"/>
                </a:lnTo>
                <a:cubicBezTo>
                  <a:pt x="12000" y="440"/>
                  <a:pt x="11462" y="0"/>
                  <a:pt x="10800" y="0"/>
                </a:cubicBezTo>
                <a:cubicBezTo>
                  <a:pt x="10138" y="0"/>
                  <a:pt x="9600" y="440"/>
                  <a:pt x="9600" y="982"/>
                </a:cubicBezTo>
                <a:lnTo>
                  <a:pt x="7200" y="982"/>
                </a:lnTo>
                <a:cubicBezTo>
                  <a:pt x="6538" y="982"/>
                  <a:pt x="6000" y="1422"/>
                  <a:pt x="6000" y="1964"/>
                </a:cubicBezTo>
                <a:lnTo>
                  <a:pt x="6000" y="2945"/>
                </a:lnTo>
                <a:lnTo>
                  <a:pt x="1200" y="2945"/>
                </a:lnTo>
                <a:cubicBezTo>
                  <a:pt x="538" y="2945"/>
                  <a:pt x="0" y="3386"/>
                  <a:pt x="0" y="3927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3927"/>
                </a:lnTo>
                <a:cubicBezTo>
                  <a:pt x="21600" y="3386"/>
                  <a:pt x="21062" y="2945"/>
                  <a:pt x="20400" y="2945"/>
                </a:cubicBezTo>
                <a:moveTo>
                  <a:pt x="4200" y="16691"/>
                </a:moveTo>
                <a:lnTo>
                  <a:pt x="15000" y="16691"/>
                </a:lnTo>
                <a:cubicBezTo>
                  <a:pt x="15331" y="16691"/>
                  <a:pt x="15600" y="16472"/>
                  <a:pt x="15600" y="16200"/>
                </a:cubicBezTo>
                <a:cubicBezTo>
                  <a:pt x="15600" y="15929"/>
                  <a:pt x="15331" y="15709"/>
                  <a:pt x="15000" y="15709"/>
                </a:cubicBez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moveTo>
                  <a:pt x="4200" y="13745"/>
                </a:moveTo>
                <a:lnTo>
                  <a:pt x="17400" y="13745"/>
                </a:lnTo>
                <a:cubicBezTo>
                  <a:pt x="17731" y="13745"/>
                  <a:pt x="18000" y="13526"/>
                  <a:pt x="18000" y="13255"/>
                </a:cubicBezTo>
                <a:cubicBezTo>
                  <a:pt x="18000" y="12984"/>
                  <a:pt x="17731" y="12764"/>
                  <a:pt x="17400" y="12764"/>
                </a:cubicBezTo>
                <a:lnTo>
                  <a:pt x="4200" y="12764"/>
                </a:lnTo>
                <a:cubicBezTo>
                  <a:pt x="3869" y="12764"/>
                  <a:pt x="3600" y="12984"/>
                  <a:pt x="3600" y="13255"/>
                </a:cubicBezTo>
                <a:cubicBezTo>
                  <a:pt x="3600" y="13526"/>
                  <a:pt x="3869" y="13745"/>
                  <a:pt x="4200" y="13745"/>
                </a:cubicBezTo>
                <a:moveTo>
                  <a:pt x="4200" y="10800"/>
                </a:moveTo>
                <a:lnTo>
                  <a:pt x="11400" y="10800"/>
                </a:lnTo>
                <a:cubicBezTo>
                  <a:pt x="11731" y="10800"/>
                  <a:pt x="12000" y="10581"/>
                  <a:pt x="12000" y="10309"/>
                </a:cubicBezTo>
                <a:cubicBezTo>
                  <a:pt x="12000" y="10038"/>
                  <a:pt x="11731" y="9818"/>
                  <a:pt x="11400" y="9818"/>
                </a:cubicBezTo>
                <a:lnTo>
                  <a:pt x="4200" y="9818"/>
                </a:lnTo>
                <a:cubicBezTo>
                  <a:pt x="3869" y="9818"/>
                  <a:pt x="3600" y="10038"/>
                  <a:pt x="3600" y="10309"/>
                </a:cubicBezTo>
                <a:cubicBezTo>
                  <a:pt x="3600" y="10581"/>
                  <a:pt x="3869" y="10800"/>
                  <a:pt x="4200" y="108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47" name="Shape 2539">
            <a:extLst>
              <a:ext uri="{FF2B5EF4-FFF2-40B4-BE49-F238E27FC236}">
                <a16:creationId xmlns:a16="http://schemas.microsoft.com/office/drawing/2014/main" id="{B4B84164-A17E-CE4C-841D-AA489976B660}"/>
              </a:ext>
            </a:extLst>
          </p:cNvPr>
          <p:cNvSpPr/>
          <p:nvPr/>
        </p:nvSpPr>
        <p:spPr>
          <a:xfrm>
            <a:off x="5368502" y="5620482"/>
            <a:ext cx="558655" cy="380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6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48" name="Shape 2540">
            <a:extLst>
              <a:ext uri="{FF2B5EF4-FFF2-40B4-BE49-F238E27FC236}">
                <a16:creationId xmlns:a16="http://schemas.microsoft.com/office/drawing/2014/main" id="{57DB84E8-7D88-DD4E-A416-0FFCD15FF0D9}"/>
              </a:ext>
            </a:extLst>
          </p:cNvPr>
          <p:cNvSpPr/>
          <p:nvPr/>
        </p:nvSpPr>
        <p:spPr>
          <a:xfrm>
            <a:off x="6435025" y="553160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49" name="Shape 2541">
            <a:extLst>
              <a:ext uri="{FF2B5EF4-FFF2-40B4-BE49-F238E27FC236}">
                <a16:creationId xmlns:a16="http://schemas.microsoft.com/office/drawing/2014/main" id="{BB5FD0AF-F3A9-194B-92D9-AE6C2B6319BC}"/>
              </a:ext>
            </a:extLst>
          </p:cNvPr>
          <p:cNvSpPr/>
          <p:nvPr/>
        </p:nvSpPr>
        <p:spPr>
          <a:xfrm>
            <a:off x="7552333" y="5582392"/>
            <a:ext cx="457082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48" y="10800"/>
                </a:moveTo>
                <a:lnTo>
                  <a:pt x="21424" y="1024"/>
                </a:lnTo>
                <a:cubicBezTo>
                  <a:pt x="21533" y="916"/>
                  <a:pt x="21600" y="766"/>
                  <a:pt x="21600" y="600"/>
                </a:cubicBezTo>
                <a:cubicBezTo>
                  <a:pt x="21600" y="269"/>
                  <a:pt x="21332" y="0"/>
                  <a:pt x="21000" y="0"/>
                </a:cubicBezTo>
                <a:cubicBezTo>
                  <a:pt x="20835" y="0"/>
                  <a:pt x="20685" y="67"/>
                  <a:pt x="20576" y="176"/>
                </a:cubicBezTo>
                <a:lnTo>
                  <a:pt x="10800" y="9952"/>
                </a:lnTo>
                <a:lnTo>
                  <a:pt x="1024" y="176"/>
                </a:lnTo>
                <a:cubicBezTo>
                  <a:pt x="916" y="67"/>
                  <a:pt x="766" y="0"/>
                  <a:pt x="600" y="0"/>
                </a:cubicBezTo>
                <a:cubicBezTo>
                  <a:pt x="268" y="0"/>
                  <a:pt x="0" y="269"/>
                  <a:pt x="0" y="600"/>
                </a:cubicBezTo>
                <a:cubicBezTo>
                  <a:pt x="0" y="766"/>
                  <a:pt x="67" y="916"/>
                  <a:pt x="176" y="1025"/>
                </a:cubicBezTo>
                <a:lnTo>
                  <a:pt x="9952" y="10800"/>
                </a:lnTo>
                <a:lnTo>
                  <a:pt x="176" y="20576"/>
                </a:lnTo>
                <a:cubicBezTo>
                  <a:pt x="67" y="20684"/>
                  <a:pt x="0" y="20834"/>
                  <a:pt x="0" y="21000"/>
                </a:cubicBezTo>
                <a:cubicBezTo>
                  <a:pt x="0" y="21332"/>
                  <a:pt x="268" y="21600"/>
                  <a:pt x="600" y="21600"/>
                </a:cubicBezTo>
                <a:cubicBezTo>
                  <a:pt x="766" y="21600"/>
                  <a:pt x="916" y="21533"/>
                  <a:pt x="1024" y="21424"/>
                </a:cubicBezTo>
                <a:lnTo>
                  <a:pt x="10800" y="11648"/>
                </a:lnTo>
                <a:lnTo>
                  <a:pt x="20576" y="21424"/>
                </a:lnTo>
                <a:cubicBezTo>
                  <a:pt x="20685" y="21533"/>
                  <a:pt x="20835" y="21600"/>
                  <a:pt x="21000" y="21600"/>
                </a:cubicBezTo>
                <a:cubicBezTo>
                  <a:pt x="21332" y="21600"/>
                  <a:pt x="21600" y="21332"/>
                  <a:pt x="21600" y="21000"/>
                </a:cubicBezTo>
                <a:cubicBezTo>
                  <a:pt x="21600" y="20834"/>
                  <a:pt x="21533" y="20684"/>
                  <a:pt x="21424" y="20576"/>
                </a:cubicBezTo>
                <a:cubicBezTo>
                  <a:pt x="21424" y="20576"/>
                  <a:pt x="11648" y="10800"/>
                  <a:pt x="11648" y="10800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50" name="Shape 2544">
            <a:extLst>
              <a:ext uri="{FF2B5EF4-FFF2-40B4-BE49-F238E27FC236}">
                <a16:creationId xmlns:a16="http://schemas.microsoft.com/office/drawing/2014/main" id="{C77E81EB-3279-074C-BA82-CE6C45F833DB}"/>
              </a:ext>
            </a:extLst>
          </p:cNvPr>
          <p:cNvSpPr/>
          <p:nvPr/>
        </p:nvSpPr>
        <p:spPr>
          <a:xfrm>
            <a:off x="7434774" y="237191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8255"/>
                </a:moveTo>
                <a:lnTo>
                  <a:pt x="12837" y="10800"/>
                </a:lnTo>
                <a:lnTo>
                  <a:pt x="8836" y="13345"/>
                </a:lnTo>
                <a:cubicBezTo>
                  <a:pt x="8836" y="13345"/>
                  <a:pt x="8836" y="8255"/>
                  <a:pt x="8836" y="8255"/>
                </a:cubicBezTo>
                <a:close/>
                <a:moveTo>
                  <a:pt x="8345" y="14727"/>
                </a:moveTo>
                <a:cubicBezTo>
                  <a:pt x="8461" y="14727"/>
                  <a:pt x="8564" y="14681"/>
                  <a:pt x="8647" y="14614"/>
                </a:cubicBezTo>
                <a:lnTo>
                  <a:pt x="8652" y="14620"/>
                </a:lnTo>
                <a:lnTo>
                  <a:pt x="14052" y="11184"/>
                </a:lnTo>
                <a:lnTo>
                  <a:pt x="14047" y="11178"/>
                </a:lnTo>
                <a:cubicBezTo>
                  <a:pt x="14160" y="11088"/>
                  <a:pt x="14236" y="10955"/>
                  <a:pt x="14236" y="10800"/>
                </a:cubicBezTo>
                <a:cubicBezTo>
                  <a:pt x="14236" y="10645"/>
                  <a:pt x="14160" y="10512"/>
                  <a:pt x="14047" y="10422"/>
                </a:cubicBezTo>
                <a:lnTo>
                  <a:pt x="14052" y="10417"/>
                </a:lnTo>
                <a:lnTo>
                  <a:pt x="8652" y="6980"/>
                </a:lnTo>
                <a:lnTo>
                  <a:pt x="8647" y="6986"/>
                </a:lnTo>
                <a:cubicBezTo>
                  <a:pt x="8564" y="6919"/>
                  <a:pt x="8461" y="6873"/>
                  <a:pt x="8345" y="6873"/>
                </a:cubicBezTo>
                <a:cubicBezTo>
                  <a:pt x="8074" y="6873"/>
                  <a:pt x="7855" y="7093"/>
                  <a:pt x="7855" y="7364"/>
                </a:cubicBezTo>
                <a:lnTo>
                  <a:pt x="7855" y="14236"/>
                </a:lnTo>
                <a:cubicBezTo>
                  <a:pt x="7855" y="14507"/>
                  <a:pt x="8074" y="14727"/>
                  <a:pt x="8345" y="14727"/>
                </a:cubicBezTo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51" name="Shape 2545">
            <a:extLst>
              <a:ext uri="{FF2B5EF4-FFF2-40B4-BE49-F238E27FC236}">
                <a16:creationId xmlns:a16="http://schemas.microsoft.com/office/drawing/2014/main" id="{DF868838-901E-EC47-A435-B4ED1BD4EFD4}"/>
              </a:ext>
            </a:extLst>
          </p:cNvPr>
          <p:cNvSpPr/>
          <p:nvPr/>
        </p:nvSpPr>
        <p:spPr>
          <a:xfrm>
            <a:off x="1102414" y="659812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9"/>
                </a:moveTo>
                <a:cubicBezTo>
                  <a:pt x="5377" y="20619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3336" y="982"/>
                  <a:pt x="15638" y="1950"/>
                  <a:pt x="17377" y="3529"/>
                </a:cubicBezTo>
                <a:lnTo>
                  <a:pt x="10453" y="10453"/>
                </a:lnTo>
                <a:cubicBezTo>
                  <a:pt x="10364" y="10542"/>
                  <a:pt x="10309" y="10665"/>
                  <a:pt x="10309" y="10800"/>
                </a:cubicBezTo>
                <a:cubicBezTo>
                  <a:pt x="10309" y="11072"/>
                  <a:pt x="10529" y="11291"/>
                  <a:pt x="10800" y="11291"/>
                </a:cubicBezTo>
                <a:lnTo>
                  <a:pt x="20594" y="11291"/>
                </a:lnTo>
                <a:cubicBezTo>
                  <a:pt x="20336" y="16484"/>
                  <a:pt x="16057" y="20619"/>
                  <a:pt x="10800" y="20619"/>
                </a:cubicBezTo>
                <a:moveTo>
                  <a:pt x="20594" y="10309"/>
                </a:moveTo>
                <a:lnTo>
                  <a:pt x="11985" y="10309"/>
                </a:lnTo>
                <a:lnTo>
                  <a:pt x="18071" y="4223"/>
                </a:lnTo>
                <a:cubicBezTo>
                  <a:pt x="19541" y="5852"/>
                  <a:pt x="20477" y="7971"/>
                  <a:pt x="20594" y="10309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52" name="Shape 2546">
            <a:extLst>
              <a:ext uri="{FF2B5EF4-FFF2-40B4-BE49-F238E27FC236}">
                <a16:creationId xmlns:a16="http://schemas.microsoft.com/office/drawing/2014/main" id="{9243BB9B-1F9B-834A-B482-05C2DE5D7FA4}"/>
              </a:ext>
            </a:extLst>
          </p:cNvPr>
          <p:cNvSpPr/>
          <p:nvPr/>
        </p:nvSpPr>
        <p:spPr>
          <a:xfrm>
            <a:off x="2168936" y="6648914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53" name="Shape 2547">
            <a:extLst>
              <a:ext uri="{FF2B5EF4-FFF2-40B4-BE49-F238E27FC236}">
                <a16:creationId xmlns:a16="http://schemas.microsoft.com/office/drawing/2014/main" id="{91435D7D-26F2-2144-A0C4-90C4876220C9}"/>
              </a:ext>
            </a:extLst>
          </p:cNvPr>
          <p:cNvSpPr/>
          <p:nvPr/>
        </p:nvSpPr>
        <p:spPr>
          <a:xfrm>
            <a:off x="3235458" y="659812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54" name="Shape 2550">
            <a:extLst>
              <a:ext uri="{FF2B5EF4-FFF2-40B4-BE49-F238E27FC236}">
                <a16:creationId xmlns:a16="http://schemas.microsoft.com/office/drawing/2014/main" id="{7486957D-1291-B344-8445-7D179C28655A}"/>
              </a:ext>
            </a:extLst>
          </p:cNvPr>
          <p:cNvSpPr/>
          <p:nvPr/>
        </p:nvSpPr>
        <p:spPr>
          <a:xfrm>
            <a:off x="4275098" y="657794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55" name="Shape 2551">
            <a:extLst>
              <a:ext uri="{FF2B5EF4-FFF2-40B4-BE49-F238E27FC236}">
                <a16:creationId xmlns:a16="http://schemas.microsoft.com/office/drawing/2014/main" id="{A02EB5EB-EDFE-B34F-BD0F-FD81959647D9}"/>
              </a:ext>
            </a:extLst>
          </p:cNvPr>
          <p:cNvSpPr/>
          <p:nvPr/>
        </p:nvSpPr>
        <p:spPr>
          <a:xfrm>
            <a:off x="5341620" y="657794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56" name="Shape 2553">
            <a:extLst>
              <a:ext uri="{FF2B5EF4-FFF2-40B4-BE49-F238E27FC236}">
                <a16:creationId xmlns:a16="http://schemas.microsoft.com/office/drawing/2014/main" id="{D5BBD14F-57C2-6E44-82EE-EC3BC1981E85}"/>
              </a:ext>
            </a:extLst>
          </p:cNvPr>
          <p:cNvSpPr/>
          <p:nvPr/>
        </p:nvSpPr>
        <p:spPr>
          <a:xfrm>
            <a:off x="6412189" y="6623539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57" name="Shape 2554">
            <a:extLst>
              <a:ext uri="{FF2B5EF4-FFF2-40B4-BE49-F238E27FC236}">
                <a16:creationId xmlns:a16="http://schemas.microsoft.com/office/drawing/2014/main" id="{ECF9B0AA-7D08-7545-9D20-DA3515A3C914}"/>
              </a:ext>
            </a:extLst>
          </p:cNvPr>
          <p:cNvSpPr/>
          <p:nvPr/>
        </p:nvSpPr>
        <p:spPr>
          <a:xfrm>
            <a:off x="7478711" y="6623539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58" name="Shape 2555">
            <a:extLst>
              <a:ext uri="{FF2B5EF4-FFF2-40B4-BE49-F238E27FC236}">
                <a16:creationId xmlns:a16="http://schemas.microsoft.com/office/drawing/2014/main" id="{3EFF85B3-47AD-7F4A-BDE2-392A8F21116A}"/>
              </a:ext>
            </a:extLst>
          </p:cNvPr>
          <p:cNvSpPr/>
          <p:nvPr/>
        </p:nvSpPr>
        <p:spPr>
          <a:xfrm>
            <a:off x="1102414" y="766465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35"/>
                  <a:pt x="19650" y="15637"/>
                  <a:pt x="18073" y="1737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8266"/>
                  <a:pt x="1950" y="5963"/>
                  <a:pt x="3527" y="4221"/>
                </a:cubicBezTo>
                <a:lnTo>
                  <a:pt x="17379" y="18073"/>
                </a:lnTo>
                <a:cubicBezTo>
                  <a:pt x="15637" y="19650"/>
                  <a:pt x="13334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59" name="Shape 2556">
            <a:extLst>
              <a:ext uri="{FF2B5EF4-FFF2-40B4-BE49-F238E27FC236}">
                <a16:creationId xmlns:a16="http://schemas.microsoft.com/office/drawing/2014/main" id="{432FD371-CB99-0D4E-AAFD-F457DF34E6BC}"/>
              </a:ext>
            </a:extLst>
          </p:cNvPr>
          <p:cNvSpPr/>
          <p:nvPr/>
        </p:nvSpPr>
        <p:spPr>
          <a:xfrm>
            <a:off x="2168936" y="766465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874" y="5396"/>
                </a:moveTo>
                <a:cubicBezTo>
                  <a:pt x="11493" y="5396"/>
                  <a:pt x="11166" y="5519"/>
                  <a:pt x="10894" y="5766"/>
                </a:cubicBezTo>
                <a:cubicBezTo>
                  <a:pt x="10621" y="6013"/>
                  <a:pt x="10484" y="6310"/>
                  <a:pt x="10484" y="6658"/>
                </a:cubicBezTo>
                <a:cubicBezTo>
                  <a:pt x="10484" y="7005"/>
                  <a:pt x="10621" y="7301"/>
                  <a:pt x="10894" y="7545"/>
                </a:cubicBezTo>
                <a:cubicBezTo>
                  <a:pt x="11166" y="7790"/>
                  <a:pt x="11493" y="7912"/>
                  <a:pt x="11874" y="7912"/>
                </a:cubicBezTo>
                <a:cubicBezTo>
                  <a:pt x="12255" y="7912"/>
                  <a:pt x="12581" y="7790"/>
                  <a:pt x="12852" y="7545"/>
                </a:cubicBezTo>
                <a:cubicBezTo>
                  <a:pt x="13122" y="7301"/>
                  <a:pt x="13257" y="7005"/>
                  <a:pt x="13257" y="6658"/>
                </a:cubicBezTo>
                <a:cubicBezTo>
                  <a:pt x="13257" y="6310"/>
                  <a:pt x="13122" y="6013"/>
                  <a:pt x="12852" y="5766"/>
                </a:cubicBezTo>
                <a:cubicBezTo>
                  <a:pt x="12581" y="5519"/>
                  <a:pt x="12255" y="5396"/>
                  <a:pt x="11874" y="5396"/>
                </a:cubicBezTo>
                <a:moveTo>
                  <a:pt x="12242" y="15228"/>
                </a:moveTo>
                <a:cubicBezTo>
                  <a:pt x="11942" y="15228"/>
                  <a:pt x="11730" y="15180"/>
                  <a:pt x="11608" y="15083"/>
                </a:cubicBezTo>
                <a:cubicBezTo>
                  <a:pt x="11486" y="14987"/>
                  <a:pt x="11425" y="14807"/>
                  <a:pt x="11425" y="14542"/>
                </a:cubicBezTo>
                <a:cubicBezTo>
                  <a:pt x="11425" y="14436"/>
                  <a:pt x="11444" y="14281"/>
                  <a:pt x="11482" y="14076"/>
                </a:cubicBezTo>
                <a:cubicBezTo>
                  <a:pt x="11519" y="13870"/>
                  <a:pt x="11562" y="13687"/>
                  <a:pt x="11609" y="13527"/>
                </a:cubicBezTo>
                <a:lnTo>
                  <a:pt x="12189" y="11532"/>
                </a:lnTo>
                <a:cubicBezTo>
                  <a:pt x="12246" y="11349"/>
                  <a:pt x="12284" y="11148"/>
                  <a:pt x="12306" y="10929"/>
                </a:cubicBezTo>
                <a:cubicBezTo>
                  <a:pt x="12327" y="10709"/>
                  <a:pt x="12337" y="10557"/>
                  <a:pt x="12337" y="10469"/>
                </a:cubicBezTo>
                <a:cubicBezTo>
                  <a:pt x="12337" y="10049"/>
                  <a:pt x="12185" y="9707"/>
                  <a:pt x="11882" y="9444"/>
                </a:cubicBezTo>
                <a:cubicBezTo>
                  <a:pt x="11578" y="9182"/>
                  <a:pt x="11146" y="9050"/>
                  <a:pt x="10586" y="9050"/>
                </a:cubicBezTo>
                <a:cubicBezTo>
                  <a:pt x="10275" y="9050"/>
                  <a:pt x="9945" y="9104"/>
                  <a:pt x="9597" y="9211"/>
                </a:cubicBezTo>
                <a:cubicBezTo>
                  <a:pt x="9248" y="9319"/>
                  <a:pt x="8884" y="9448"/>
                  <a:pt x="8502" y="9599"/>
                </a:cubicBezTo>
                <a:lnTo>
                  <a:pt x="8347" y="10216"/>
                </a:lnTo>
                <a:cubicBezTo>
                  <a:pt x="8460" y="10175"/>
                  <a:pt x="8595" y="10131"/>
                  <a:pt x="8753" y="10085"/>
                </a:cubicBezTo>
                <a:cubicBezTo>
                  <a:pt x="8911" y="10040"/>
                  <a:pt x="9066" y="10017"/>
                  <a:pt x="9217" y="10017"/>
                </a:cubicBezTo>
                <a:cubicBezTo>
                  <a:pt x="9524" y="10017"/>
                  <a:pt x="9731" y="10068"/>
                  <a:pt x="9839" y="10168"/>
                </a:cubicBezTo>
                <a:cubicBezTo>
                  <a:pt x="9948" y="10269"/>
                  <a:pt x="10002" y="10447"/>
                  <a:pt x="10002" y="10703"/>
                </a:cubicBezTo>
                <a:cubicBezTo>
                  <a:pt x="10002" y="10844"/>
                  <a:pt x="9985" y="11001"/>
                  <a:pt x="9949" y="11172"/>
                </a:cubicBezTo>
                <a:cubicBezTo>
                  <a:pt x="9914" y="11343"/>
                  <a:pt x="9870" y="11526"/>
                  <a:pt x="9818" y="11717"/>
                </a:cubicBezTo>
                <a:lnTo>
                  <a:pt x="9235" y="13719"/>
                </a:lnTo>
                <a:cubicBezTo>
                  <a:pt x="9184" y="13929"/>
                  <a:pt x="9146" y="14118"/>
                  <a:pt x="9123" y="14285"/>
                </a:cubicBezTo>
                <a:cubicBezTo>
                  <a:pt x="9100" y="14451"/>
                  <a:pt x="9088" y="14615"/>
                  <a:pt x="9088" y="14775"/>
                </a:cubicBezTo>
                <a:cubicBezTo>
                  <a:pt x="9088" y="15186"/>
                  <a:pt x="9244" y="15526"/>
                  <a:pt x="9556" y="15793"/>
                </a:cubicBezTo>
                <a:cubicBezTo>
                  <a:pt x="9869" y="16060"/>
                  <a:pt x="10308" y="16194"/>
                  <a:pt x="10872" y="16194"/>
                </a:cubicBezTo>
                <a:cubicBezTo>
                  <a:pt x="11239" y="16194"/>
                  <a:pt x="11561" y="16147"/>
                  <a:pt x="11839" y="16053"/>
                </a:cubicBezTo>
                <a:cubicBezTo>
                  <a:pt x="12117" y="15960"/>
                  <a:pt x="12488" y="15824"/>
                  <a:pt x="12954" y="15645"/>
                </a:cubicBezTo>
                <a:lnTo>
                  <a:pt x="13109" y="15028"/>
                </a:lnTo>
                <a:cubicBezTo>
                  <a:pt x="13029" y="15065"/>
                  <a:pt x="12900" y="15107"/>
                  <a:pt x="12721" y="15155"/>
                </a:cubicBezTo>
                <a:cubicBezTo>
                  <a:pt x="12543" y="15204"/>
                  <a:pt x="12383" y="15228"/>
                  <a:pt x="12242" y="15228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60" name="Shape 2557">
            <a:extLst>
              <a:ext uri="{FF2B5EF4-FFF2-40B4-BE49-F238E27FC236}">
                <a16:creationId xmlns:a16="http://schemas.microsoft.com/office/drawing/2014/main" id="{D52AD6CF-7681-6247-B28C-448FB900C56B}"/>
              </a:ext>
            </a:extLst>
          </p:cNvPr>
          <p:cNvSpPr/>
          <p:nvPr/>
        </p:nvSpPr>
        <p:spPr>
          <a:xfrm>
            <a:off x="3235458" y="766465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91" y="6559"/>
                </a:moveTo>
                <a:cubicBezTo>
                  <a:pt x="12727" y="6341"/>
                  <a:pt x="12420" y="6172"/>
                  <a:pt x="12078" y="6058"/>
                </a:cubicBezTo>
                <a:cubicBezTo>
                  <a:pt x="11737" y="5946"/>
                  <a:pt x="11367" y="5889"/>
                  <a:pt x="10978" y="5889"/>
                </a:cubicBezTo>
                <a:cubicBezTo>
                  <a:pt x="10477" y="5889"/>
                  <a:pt x="10025" y="5967"/>
                  <a:pt x="9633" y="6120"/>
                </a:cubicBezTo>
                <a:cubicBezTo>
                  <a:pt x="9239" y="6275"/>
                  <a:pt x="8900" y="6494"/>
                  <a:pt x="8623" y="6771"/>
                </a:cubicBezTo>
                <a:cubicBezTo>
                  <a:pt x="8346" y="7049"/>
                  <a:pt x="8133" y="7392"/>
                  <a:pt x="7992" y="7788"/>
                </a:cubicBezTo>
                <a:cubicBezTo>
                  <a:pt x="7853" y="8180"/>
                  <a:pt x="7782" y="8620"/>
                  <a:pt x="7782" y="9096"/>
                </a:cubicBezTo>
                <a:lnTo>
                  <a:pt x="7782" y="9217"/>
                </a:lnTo>
                <a:lnTo>
                  <a:pt x="8880" y="9217"/>
                </a:lnTo>
                <a:lnTo>
                  <a:pt x="8877" y="9093"/>
                </a:lnTo>
                <a:cubicBezTo>
                  <a:pt x="8868" y="8767"/>
                  <a:pt x="8908" y="8461"/>
                  <a:pt x="8993" y="8187"/>
                </a:cubicBezTo>
                <a:cubicBezTo>
                  <a:pt x="9079" y="7914"/>
                  <a:pt x="9207" y="7675"/>
                  <a:pt x="9377" y="7473"/>
                </a:cubicBezTo>
                <a:cubicBezTo>
                  <a:pt x="9545" y="7274"/>
                  <a:pt x="9762" y="7115"/>
                  <a:pt x="10024" y="7000"/>
                </a:cubicBezTo>
                <a:cubicBezTo>
                  <a:pt x="10287" y="6884"/>
                  <a:pt x="10594" y="6827"/>
                  <a:pt x="10937" y="6827"/>
                </a:cubicBezTo>
                <a:cubicBezTo>
                  <a:pt x="11182" y="6827"/>
                  <a:pt x="11418" y="6868"/>
                  <a:pt x="11639" y="6950"/>
                </a:cubicBezTo>
                <a:cubicBezTo>
                  <a:pt x="11858" y="7032"/>
                  <a:pt x="12053" y="7146"/>
                  <a:pt x="12218" y="7289"/>
                </a:cubicBezTo>
                <a:cubicBezTo>
                  <a:pt x="12381" y="7431"/>
                  <a:pt x="12512" y="7605"/>
                  <a:pt x="12609" y="7808"/>
                </a:cubicBezTo>
                <a:cubicBezTo>
                  <a:pt x="12704" y="8011"/>
                  <a:pt x="12752" y="8236"/>
                  <a:pt x="12752" y="8478"/>
                </a:cubicBezTo>
                <a:cubicBezTo>
                  <a:pt x="12752" y="8797"/>
                  <a:pt x="12674" y="9089"/>
                  <a:pt x="12519" y="9350"/>
                </a:cubicBezTo>
                <a:cubicBezTo>
                  <a:pt x="12359" y="9618"/>
                  <a:pt x="12154" y="9865"/>
                  <a:pt x="11913" y="10082"/>
                </a:cubicBezTo>
                <a:cubicBezTo>
                  <a:pt x="11624" y="10337"/>
                  <a:pt x="11374" y="10568"/>
                  <a:pt x="11170" y="10771"/>
                </a:cubicBezTo>
                <a:cubicBezTo>
                  <a:pt x="10959" y="10979"/>
                  <a:pt x="10789" y="11200"/>
                  <a:pt x="10662" y="11428"/>
                </a:cubicBezTo>
                <a:cubicBezTo>
                  <a:pt x="10534" y="11657"/>
                  <a:pt x="10441" y="11916"/>
                  <a:pt x="10385" y="12199"/>
                </a:cubicBezTo>
                <a:cubicBezTo>
                  <a:pt x="10329" y="12478"/>
                  <a:pt x="10305" y="12827"/>
                  <a:pt x="10315" y="13237"/>
                </a:cubicBezTo>
                <a:lnTo>
                  <a:pt x="10318" y="13355"/>
                </a:lnTo>
                <a:lnTo>
                  <a:pt x="11407" y="13355"/>
                </a:lnTo>
                <a:lnTo>
                  <a:pt x="11410" y="13237"/>
                </a:lnTo>
                <a:cubicBezTo>
                  <a:pt x="11418" y="12838"/>
                  <a:pt x="11436" y="12531"/>
                  <a:pt x="11463" y="12322"/>
                </a:cubicBezTo>
                <a:cubicBezTo>
                  <a:pt x="11488" y="12125"/>
                  <a:pt x="11538" y="11956"/>
                  <a:pt x="11611" y="11821"/>
                </a:cubicBezTo>
                <a:cubicBezTo>
                  <a:pt x="11687" y="11684"/>
                  <a:pt x="11803" y="11541"/>
                  <a:pt x="11959" y="11399"/>
                </a:cubicBezTo>
                <a:cubicBezTo>
                  <a:pt x="12127" y="11245"/>
                  <a:pt x="12351" y="11031"/>
                  <a:pt x="12630" y="10762"/>
                </a:cubicBezTo>
                <a:cubicBezTo>
                  <a:pt x="12979" y="10441"/>
                  <a:pt x="13270" y="10102"/>
                  <a:pt x="13495" y="9753"/>
                </a:cubicBezTo>
                <a:cubicBezTo>
                  <a:pt x="13729" y="9393"/>
                  <a:pt x="13847" y="8952"/>
                  <a:pt x="13847" y="8439"/>
                </a:cubicBezTo>
                <a:cubicBezTo>
                  <a:pt x="13847" y="8038"/>
                  <a:pt x="13770" y="7675"/>
                  <a:pt x="13618" y="7362"/>
                </a:cubicBezTo>
                <a:cubicBezTo>
                  <a:pt x="13467" y="7050"/>
                  <a:pt x="13256" y="6780"/>
                  <a:pt x="12991" y="6559"/>
                </a:cubicBezTo>
                <a:moveTo>
                  <a:pt x="10179" y="15706"/>
                </a:moveTo>
                <a:lnTo>
                  <a:pt x="11558" y="15706"/>
                </a:lnTo>
                <a:lnTo>
                  <a:pt x="11558" y="14072"/>
                </a:lnTo>
                <a:lnTo>
                  <a:pt x="10179" y="14072"/>
                </a:lnTo>
                <a:cubicBezTo>
                  <a:pt x="10179" y="14072"/>
                  <a:pt x="10179" y="15706"/>
                  <a:pt x="10179" y="15706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61" name="Shape 2558">
            <a:extLst>
              <a:ext uri="{FF2B5EF4-FFF2-40B4-BE49-F238E27FC236}">
                <a16:creationId xmlns:a16="http://schemas.microsoft.com/office/drawing/2014/main" id="{DF5ED28B-EE66-2A45-8690-FCF7FCE7BCD3}"/>
              </a:ext>
            </a:extLst>
          </p:cNvPr>
          <p:cNvSpPr/>
          <p:nvPr/>
        </p:nvSpPr>
        <p:spPr>
          <a:xfrm>
            <a:off x="4301980" y="766465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782" y="5891"/>
                </a:moveTo>
                <a:lnTo>
                  <a:pt x="9818" y="5891"/>
                </a:lnTo>
                <a:cubicBezTo>
                  <a:pt x="9547" y="5891"/>
                  <a:pt x="9327" y="6111"/>
                  <a:pt x="9327" y="6382"/>
                </a:cubicBezTo>
                <a:cubicBezTo>
                  <a:pt x="9327" y="6394"/>
                  <a:pt x="9334" y="6405"/>
                  <a:pt x="9334" y="6417"/>
                </a:cubicBezTo>
                <a:lnTo>
                  <a:pt x="9328" y="6417"/>
                </a:lnTo>
                <a:lnTo>
                  <a:pt x="9819" y="12308"/>
                </a:lnTo>
                <a:lnTo>
                  <a:pt x="9825" y="12307"/>
                </a:lnTo>
                <a:cubicBezTo>
                  <a:pt x="9844" y="12562"/>
                  <a:pt x="10050" y="12764"/>
                  <a:pt x="10309" y="12764"/>
                </a:cubicBezTo>
                <a:lnTo>
                  <a:pt x="11291" y="12764"/>
                </a:lnTo>
                <a:cubicBezTo>
                  <a:pt x="11550" y="12764"/>
                  <a:pt x="11756" y="12562"/>
                  <a:pt x="11775" y="12307"/>
                </a:cubicBezTo>
                <a:lnTo>
                  <a:pt x="11781" y="12308"/>
                </a:lnTo>
                <a:lnTo>
                  <a:pt x="12272" y="6417"/>
                </a:lnTo>
                <a:lnTo>
                  <a:pt x="12266" y="6417"/>
                </a:lnTo>
                <a:cubicBezTo>
                  <a:pt x="12267" y="6405"/>
                  <a:pt x="12273" y="6394"/>
                  <a:pt x="12273" y="6382"/>
                </a:cubicBezTo>
                <a:cubicBezTo>
                  <a:pt x="12273" y="6111"/>
                  <a:pt x="12053" y="5891"/>
                  <a:pt x="11782" y="5891"/>
                </a:cubicBezTo>
                <a:moveTo>
                  <a:pt x="10800" y="13745"/>
                </a:moveTo>
                <a:cubicBezTo>
                  <a:pt x="10258" y="13745"/>
                  <a:pt x="9818" y="14186"/>
                  <a:pt x="9818" y="14727"/>
                </a:cubicBezTo>
                <a:cubicBezTo>
                  <a:pt x="9818" y="15269"/>
                  <a:pt x="10258" y="15709"/>
                  <a:pt x="10800" y="15709"/>
                </a:cubicBezTo>
                <a:cubicBezTo>
                  <a:pt x="11342" y="15709"/>
                  <a:pt x="11782" y="15269"/>
                  <a:pt x="11782" y="14727"/>
                </a:cubicBezTo>
                <a:cubicBezTo>
                  <a:pt x="11782" y="14186"/>
                  <a:pt x="11342" y="13745"/>
                  <a:pt x="10800" y="13745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62" name="Shape 2562">
            <a:extLst>
              <a:ext uri="{FF2B5EF4-FFF2-40B4-BE49-F238E27FC236}">
                <a16:creationId xmlns:a16="http://schemas.microsoft.com/office/drawing/2014/main" id="{C6A7D2B0-25E4-0A46-B7FB-7B39B74DA30F}"/>
              </a:ext>
            </a:extLst>
          </p:cNvPr>
          <p:cNvSpPr/>
          <p:nvPr/>
        </p:nvSpPr>
        <p:spPr>
          <a:xfrm>
            <a:off x="5345667" y="766440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63" name="Shape 2563">
            <a:extLst>
              <a:ext uri="{FF2B5EF4-FFF2-40B4-BE49-F238E27FC236}">
                <a16:creationId xmlns:a16="http://schemas.microsoft.com/office/drawing/2014/main" id="{4A46E695-2CEC-6C45-A93B-1E846309BB40}"/>
              </a:ext>
            </a:extLst>
          </p:cNvPr>
          <p:cNvSpPr/>
          <p:nvPr/>
        </p:nvSpPr>
        <p:spPr>
          <a:xfrm>
            <a:off x="6412189" y="766440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64" name="Shape 2564">
            <a:extLst>
              <a:ext uri="{FF2B5EF4-FFF2-40B4-BE49-F238E27FC236}">
                <a16:creationId xmlns:a16="http://schemas.microsoft.com/office/drawing/2014/main" id="{2AF5C960-F58D-714D-AFC5-8C86BE21CBF8}"/>
              </a:ext>
            </a:extLst>
          </p:cNvPr>
          <p:cNvSpPr/>
          <p:nvPr/>
        </p:nvSpPr>
        <p:spPr>
          <a:xfrm>
            <a:off x="7478711" y="766440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10800"/>
                </a:moveTo>
                <a:lnTo>
                  <a:pt x="11782" y="10800"/>
                </a:lnTo>
                <a:lnTo>
                  <a:pt x="11782" y="12764"/>
                </a:lnTo>
                <a:lnTo>
                  <a:pt x="9818" y="12764"/>
                </a:lnTo>
                <a:cubicBezTo>
                  <a:pt x="9818" y="12764"/>
                  <a:pt x="9818" y="10800"/>
                  <a:pt x="9818" y="10800"/>
                </a:cubicBezTo>
                <a:close/>
                <a:moveTo>
                  <a:pt x="9327" y="13745"/>
                </a:moveTo>
                <a:lnTo>
                  <a:pt x="12273" y="13745"/>
                </a:lnTo>
                <a:cubicBezTo>
                  <a:pt x="12544" y="13745"/>
                  <a:pt x="12764" y="13526"/>
                  <a:pt x="12764" y="13255"/>
                </a:cubicBezTo>
                <a:lnTo>
                  <a:pt x="12764" y="10309"/>
                </a:lnTo>
                <a:cubicBezTo>
                  <a:pt x="12764" y="10038"/>
                  <a:pt x="12544" y="9818"/>
                  <a:pt x="12273" y="9818"/>
                </a:cubicBezTo>
                <a:lnTo>
                  <a:pt x="9327" y="9818"/>
                </a:lnTo>
                <a:cubicBezTo>
                  <a:pt x="9056" y="9818"/>
                  <a:pt x="8836" y="10038"/>
                  <a:pt x="8836" y="10309"/>
                </a:cubicBezTo>
                <a:lnTo>
                  <a:pt x="8836" y="13255"/>
                </a:lnTo>
                <a:cubicBezTo>
                  <a:pt x="8836" y="13526"/>
                  <a:pt x="9056" y="13745"/>
                  <a:pt x="9327" y="13745"/>
                </a:cubicBezTo>
                <a:moveTo>
                  <a:pt x="14727" y="15709"/>
                </a:moveTo>
                <a:lnTo>
                  <a:pt x="16691" y="15709"/>
                </a:lnTo>
                <a:lnTo>
                  <a:pt x="16691" y="17673"/>
                </a:lnTo>
                <a:lnTo>
                  <a:pt x="14727" y="17673"/>
                </a:lnTo>
                <a:cubicBezTo>
                  <a:pt x="14727" y="17673"/>
                  <a:pt x="14727" y="15709"/>
                  <a:pt x="14727" y="15709"/>
                </a:cubicBezTo>
                <a:close/>
                <a:moveTo>
                  <a:pt x="14236" y="18655"/>
                </a:moveTo>
                <a:lnTo>
                  <a:pt x="17182" y="18655"/>
                </a:lnTo>
                <a:cubicBezTo>
                  <a:pt x="17453" y="18655"/>
                  <a:pt x="17673" y="18435"/>
                  <a:pt x="17673" y="18164"/>
                </a:cubicBezTo>
                <a:lnTo>
                  <a:pt x="17673" y="15218"/>
                </a:lnTo>
                <a:cubicBezTo>
                  <a:pt x="17673" y="14947"/>
                  <a:pt x="17453" y="14727"/>
                  <a:pt x="17182" y="14727"/>
                </a:cubicBezTo>
                <a:lnTo>
                  <a:pt x="14236" y="14727"/>
                </a:lnTo>
                <a:cubicBezTo>
                  <a:pt x="13965" y="14727"/>
                  <a:pt x="13745" y="14947"/>
                  <a:pt x="13745" y="15218"/>
                </a:cubicBezTo>
                <a:lnTo>
                  <a:pt x="13745" y="18164"/>
                </a:lnTo>
                <a:cubicBezTo>
                  <a:pt x="13745" y="18435"/>
                  <a:pt x="13965" y="18655"/>
                  <a:pt x="14236" y="18655"/>
                </a:cubicBezTo>
                <a:moveTo>
                  <a:pt x="9818" y="5891"/>
                </a:moveTo>
                <a:lnTo>
                  <a:pt x="11782" y="5891"/>
                </a:lnTo>
                <a:lnTo>
                  <a:pt x="11782" y="7855"/>
                </a:lnTo>
                <a:lnTo>
                  <a:pt x="9818" y="7855"/>
                </a:lnTo>
                <a:cubicBezTo>
                  <a:pt x="9818" y="7855"/>
                  <a:pt x="9818" y="5891"/>
                  <a:pt x="9818" y="5891"/>
                </a:cubicBezTo>
                <a:close/>
                <a:moveTo>
                  <a:pt x="9327" y="8836"/>
                </a:moveTo>
                <a:lnTo>
                  <a:pt x="12273" y="8836"/>
                </a:lnTo>
                <a:cubicBezTo>
                  <a:pt x="12544" y="8836"/>
                  <a:pt x="12764" y="8617"/>
                  <a:pt x="12764" y="8345"/>
                </a:cubicBezTo>
                <a:lnTo>
                  <a:pt x="12764" y="5400"/>
                </a:lnTo>
                <a:cubicBezTo>
                  <a:pt x="12764" y="5129"/>
                  <a:pt x="12544" y="4909"/>
                  <a:pt x="12273" y="4909"/>
                </a:cubicBezTo>
                <a:lnTo>
                  <a:pt x="9327" y="4909"/>
                </a:lnTo>
                <a:cubicBezTo>
                  <a:pt x="9056" y="4909"/>
                  <a:pt x="8836" y="5129"/>
                  <a:pt x="8836" y="5400"/>
                </a:cubicBezTo>
                <a:lnTo>
                  <a:pt x="8836" y="8345"/>
                </a:lnTo>
                <a:cubicBezTo>
                  <a:pt x="8836" y="8617"/>
                  <a:pt x="9056" y="8836"/>
                  <a:pt x="9327" y="8836"/>
                </a:cubicBezTo>
                <a:moveTo>
                  <a:pt x="4909" y="15709"/>
                </a:moveTo>
                <a:lnTo>
                  <a:pt x="6873" y="15709"/>
                </a:lnTo>
                <a:lnTo>
                  <a:pt x="6873" y="17673"/>
                </a:lnTo>
                <a:lnTo>
                  <a:pt x="4909" y="17673"/>
                </a:lnTo>
                <a:cubicBezTo>
                  <a:pt x="4909" y="17673"/>
                  <a:pt x="4909" y="15709"/>
                  <a:pt x="4909" y="15709"/>
                </a:cubicBezTo>
                <a:close/>
                <a:moveTo>
                  <a:pt x="4418" y="18655"/>
                </a:moveTo>
                <a:lnTo>
                  <a:pt x="7364" y="18655"/>
                </a:lnTo>
                <a:cubicBezTo>
                  <a:pt x="7635" y="18655"/>
                  <a:pt x="7855" y="18435"/>
                  <a:pt x="7855" y="18164"/>
                </a:cubicBezTo>
                <a:lnTo>
                  <a:pt x="7855" y="15218"/>
                </a:lnTo>
                <a:cubicBezTo>
                  <a:pt x="7855" y="14947"/>
                  <a:pt x="7635" y="14727"/>
                  <a:pt x="7364" y="14727"/>
                </a:cubicBezTo>
                <a:lnTo>
                  <a:pt x="4418" y="14727"/>
                </a:lnTo>
                <a:cubicBezTo>
                  <a:pt x="4147" y="14727"/>
                  <a:pt x="3927" y="14947"/>
                  <a:pt x="3927" y="15218"/>
                </a:cubicBez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moveTo>
                  <a:pt x="14727" y="10800"/>
                </a:moveTo>
                <a:lnTo>
                  <a:pt x="16691" y="10800"/>
                </a:lnTo>
                <a:lnTo>
                  <a:pt x="16691" y="12764"/>
                </a:lnTo>
                <a:lnTo>
                  <a:pt x="14727" y="12764"/>
                </a:lnTo>
                <a:cubicBezTo>
                  <a:pt x="14727" y="12764"/>
                  <a:pt x="14727" y="10800"/>
                  <a:pt x="14727" y="10800"/>
                </a:cubicBezTo>
                <a:close/>
                <a:moveTo>
                  <a:pt x="14236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lnTo>
                  <a:pt x="17673" y="10309"/>
                </a:lnTo>
                <a:cubicBezTo>
                  <a:pt x="17673" y="10038"/>
                  <a:pt x="17453" y="9818"/>
                  <a:pt x="17182" y="9818"/>
                </a:cubicBezTo>
                <a:lnTo>
                  <a:pt x="14236" y="9818"/>
                </a:lnTo>
                <a:cubicBezTo>
                  <a:pt x="13965" y="9818"/>
                  <a:pt x="13745" y="10038"/>
                  <a:pt x="13745" y="10309"/>
                </a:cubicBezTo>
                <a:lnTo>
                  <a:pt x="13745" y="13255"/>
                </a:lnTo>
                <a:cubicBezTo>
                  <a:pt x="13745" y="13526"/>
                  <a:pt x="13965" y="13745"/>
                  <a:pt x="14236" y="13745"/>
                </a:cubicBezTo>
                <a:moveTo>
                  <a:pt x="4909" y="10800"/>
                </a:moveTo>
                <a:lnTo>
                  <a:pt x="6873" y="10800"/>
                </a:lnTo>
                <a:lnTo>
                  <a:pt x="6873" y="12764"/>
                </a:lnTo>
                <a:lnTo>
                  <a:pt x="4909" y="12764"/>
                </a:lnTo>
                <a:cubicBezTo>
                  <a:pt x="4909" y="12764"/>
                  <a:pt x="4909" y="10800"/>
                  <a:pt x="4909" y="10800"/>
                </a:cubicBezTo>
                <a:close/>
                <a:moveTo>
                  <a:pt x="4418" y="13745"/>
                </a:moveTo>
                <a:lnTo>
                  <a:pt x="7364" y="13745"/>
                </a:lnTo>
                <a:cubicBezTo>
                  <a:pt x="7635" y="13745"/>
                  <a:pt x="7855" y="13526"/>
                  <a:pt x="7855" y="13255"/>
                </a:cubicBezTo>
                <a:lnTo>
                  <a:pt x="7855" y="10309"/>
                </a:lnTo>
                <a:cubicBezTo>
                  <a:pt x="7855" y="10038"/>
                  <a:pt x="7635" y="9818"/>
                  <a:pt x="7364" y="9818"/>
                </a:cubicBezTo>
                <a:lnTo>
                  <a:pt x="4418" y="9818"/>
                </a:lnTo>
                <a:cubicBezTo>
                  <a:pt x="4147" y="9818"/>
                  <a:pt x="3927" y="10038"/>
                  <a:pt x="3927" y="10309"/>
                </a:cubicBezTo>
                <a:lnTo>
                  <a:pt x="3927" y="13255"/>
                </a:lnTo>
                <a:cubicBezTo>
                  <a:pt x="3927" y="13526"/>
                  <a:pt x="4147" y="13745"/>
                  <a:pt x="4418" y="13745"/>
                </a:cubicBezTo>
                <a:moveTo>
                  <a:pt x="4909" y="5891"/>
                </a:moveTo>
                <a:lnTo>
                  <a:pt x="6873" y="5891"/>
                </a:lnTo>
                <a:lnTo>
                  <a:pt x="6873" y="7855"/>
                </a:lnTo>
                <a:lnTo>
                  <a:pt x="4909" y="7855"/>
                </a:lnTo>
                <a:cubicBezTo>
                  <a:pt x="4909" y="7855"/>
                  <a:pt x="4909" y="5891"/>
                  <a:pt x="4909" y="5891"/>
                </a:cubicBezTo>
                <a:close/>
                <a:moveTo>
                  <a:pt x="4418" y="8836"/>
                </a:moveTo>
                <a:lnTo>
                  <a:pt x="7364" y="8836"/>
                </a:lnTo>
                <a:cubicBezTo>
                  <a:pt x="7635" y="8836"/>
                  <a:pt x="7855" y="8617"/>
                  <a:pt x="7855" y="8345"/>
                </a:cubicBezTo>
                <a:lnTo>
                  <a:pt x="7855" y="5400"/>
                </a:lnTo>
                <a:cubicBezTo>
                  <a:pt x="7855" y="5129"/>
                  <a:pt x="7635" y="4909"/>
                  <a:pt x="7364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lnTo>
                  <a:pt x="3927" y="8345"/>
                </a:lnTo>
                <a:cubicBezTo>
                  <a:pt x="3927" y="8617"/>
                  <a:pt x="4147" y="8836"/>
                  <a:pt x="4418" y="8836"/>
                </a:cubicBezTo>
                <a:moveTo>
                  <a:pt x="14727" y="5891"/>
                </a:moveTo>
                <a:lnTo>
                  <a:pt x="16691" y="5891"/>
                </a:lnTo>
                <a:lnTo>
                  <a:pt x="16691" y="7855"/>
                </a:lnTo>
                <a:lnTo>
                  <a:pt x="14727" y="7855"/>
                </a:lnTo>
                <a:cubicBezTo>
                  <a:pt x="14727" y="7855"/>
                  <a:pt x="14727" y="5891"/>
                  <a:pt x="14727" y="5891"/>
                </a:cubicBezTo>
                <a:close/>
                <a:moveTo>
                  <a:pt x="14236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lnTo>
                  <a:pt x="17673" y="5400"/>
                </a:lnTo>
                <a:cubicBezTo>
                  <a:pt x="17673" y="5129"/>
                  <a:pt x="17453" y="4909"/>
                  <a:pt x="17182" y="4909"/>
                </a:cubicBezTo>
                <a:lnTo>
                  <a:pt x="14236" y="4909"/>
                </a:lnTo>
                <a:cubicBezTo>
                  <a:pt x="13965" y="4909"/>
                  <a:pt x="13745" y="5129"/>
                  <a:pt x="13745" y="5400"/>
                </a:cubicBezTo>
                <a:lnTo>
                  <a:pt x="13745" y="8345"/>
                </a:lnTo>
                <a:cubicBezTo>
                  <a:pt x="13745" y="8617"/>
                  <a:pt x="13965" y="8836"/>
                  <a:pt x="14236" y="8836"/>
                </a:cubicBezTo>
                <a:moveTo>
                  <a:pt x="19636" y="1964"/>
                </a:moveTo>
                <a:lnTo>
                  <a:pt x="1964" y="1964"/>
                </a:lnTo>
                <a:lnTo>
                  <a:pt x="1964" y="982"/>
                </a:lnTo>
                <a:lnTo>
                  <a:pt x="19636" y="982"/>
                </a:lnTo>
                <a:cubicBezTo>
                  <a:pt x="19636" y="982"/>
                  <a:pt x="19636" y="1964"/>
                  <a:pt x="19636" y="1964"/>
                </a:cubicBezTo>
                <a:close/>
                <a:moveTo>
                  <a:pt x="19636" y="20618"/>
                </a:moveTo>
                <a:lnTo>
                  <a:pt x="12764" y="20618"/>
                </a:lnTo>
                <a:lnTo>
                  <a:pt x="12764" y="15218"/>
                </a:lnTo>
                <a:cubicBezTo>
                  <a:pt x="12764" y="14947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7"/>
                  <a:pt x="8836" y="15218"/>
                </a:cubicBezTo>
                <a:lnTo>
                  <a:pt x="8836" y="20618"/>
                </a:lnTo>
                <a:lnTo>
                  <a:pt x="1964" y="20618"/>
                </a:lnTo>
                <a:lnTo>
                  <a:pt x="1964" y="2945"/>
                </a:lnTo>
                <a:lnTo>
                  <a:pt x="19636" y="2945"/>
                </a:lnTo>
                <a:cubicBezTo>
                  <a:pt x="19636" y="2945"/>
                  <a:pt x="19636" y="20618"/>
                  <a:pt x="19636" y="20618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5709"/>
                </a:lnTo>
                <a:lnTo>
                  <a:pt x="11782" y="15709"/>
                </a:lnTo>
                <a:cubicBezTo>
                  <a:pt x="11782" y="15709"/>
                  <a:pt x="11782" y="20618"/>
                  <a:pt x="11782" y="20618"/>
                </a:cubicBezTo>
                <a:close/>
                <a:moveTo>
                  <a:pt x="21109" y="1964"/>
                </a:moveTo>
                <a:lnTo>
                  <a:pt x="20618" y="1964"/>
                </a:lnTo>
                <a:lnTo>
                  <a:pt x="20618" y="491"/>
                </a:lnTo>
                <a:cubicBezTo>
                  <a:pt x="20618" y="220"/>
                  <a:pt x="20399" y="0"/>
                  <a:pt x="20127" y="0"/>
                </a:cubicBezTo>
                <a:lnTo>
                  <a:pt x="1473" y="0"/>
                </a:lnTo>
                <a:cubicBezTo>
                  <a:pt x="1201" y="0"/>
                  <a:pt x="982" y="220"/>
                  <a:pt x="982" y="491"/>
                </a:cubicBezTo>
                <a:lnTo>
                  <a:pt x="982" y="1964"/>
                </a:lnTo>
                <a:lnTo>
                  <a:pt x="491" y="1964"/>
                </a:lnTo>
                <a:cubicBezTo>
                  <a:pt x="220" y="1964"/>
                  <a:pt x="0" y="2184"/>
                  <a:pt x="0" y="2455"/>
                </a:cubicBezTo>
                <a:cubicBezTo>
                  <a:pt x="0" y="2726"/>
                  <a:pt x="220" y="2945"/>
                  <a:pt x="491" y="2945"/>
                </a:cubicBezTo>
                <a:lnTo>
                  <a:pt x="982" y="2945"/>
                </a:lnTo>
                <a:lnTo>
                  <a:pt x="982" y="21109"/>
                </a:lnTo>
                <a:cubicBezTo>
                  <a:pt x="982" y="21381"/>
                  <a:pt x="1201" y="21600"/>
                  <a:pt x="1473" y="21600"/>
                </a:cubicBezTo>
                <a:lnTo>
                  <a:pt x="20127" y="21600"/>
                </a:lnTo>
                <a:cubicBezTo>
                  <a:pt x="20399" y="21600"/>
                  <a:pt x="20618" y="21381"/>
                  <a:pt x="20618" y="21109"/>
                </a:cubicBezTo>
                <a:lnTo>
                  <a:pt x="20618" y="2945"/>
                </a:lnTo>
                <a:lnTo>
                  <a:pt x="21109" y="2945"/>
                </a:lnTo>
                <a:cubicBezTo>
                  <a:pt x="21380" y="2945"/>
                  <a:pt x="21600" y="2726"/>
                  <a:pt x="21600" y="2455"/>
                </a:cubicBezTo>
                <a:cubicBezTo>
                  <a:pt x="21600" y="2184"/>
                  <a:pt x="21380" y="1964"/>
                  <a:pt x="21109" y="1964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65" name="Shape 2565">
            <a:extLst>
              <a:ext uri="{FF2B5EF4-FFF2-40B4-BE49-F238E27FC236}">
                <a16:creationId xmlns:a16="http://schemas.microsoft.com/office/drawing/2014/main" id="{4FB656C2-E860-E943-AD1D-C48A804ED685}"/>
              </a:ext>
            </a:extLst>
          </p:cNvPr>
          <p:cNvSpPr/>
          <p:nvPr/>
        </p:nvSpPr>
        <p:spPr>
          <a:xfrm>
            <a:off x="1102413" y="8827694"/>
            <a:ext cx="558655" cy="457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400"/>
                </a:moveTo>
                <a:lnTo>
                  <a:pt x="13745" y="8400"/>
                </a:lnTo>
                <a:lnTo>
                  <a:pt x="13745" y="9600"/>
                </a:lnTo>
                <a:lnTo>
                  <a:pt x="7855" y="9600"/>
                </a:lnTo>
                <a:cubicBezTo>
                  <a:pt x="7855" y="9600"/>
                  <a:pt x="7855" y="8400"/>
                  <a:pt x="7855" y="8400"/>
                </a:cubicBezTo>
                <a:close/>
                <a:moveTo>
                  <a:pt x="7855" y="10800"/>
                </a:moveTo>
                <a:lnTo>
                  <a:pt x="13745" y="10800"/>
                </a:lnTo>
                <a:cubicBezTo>
                  <a:pt x="14287" y="10800"/>
                  <a:pt x="14727" y="10262"/>
                  <a:pt x="14727" y="9600"/>
                </a:cubicBezTo>
                <a:lnTo>
                  <a:pt x="14727" y="8400"/>
                </a:lnTo>
                <a:cubicBezTo>
                  <a:pt x="14727" y="7737"/>
                  <a:pt x="14287" y="7200"/>
                  <a:pt x="13745" y="7200"/>
                </a:cubicBezTo>
                <a:lnTo>
                  <a:pt x="7855" y="7200"/>
                </a:lnTo>
                <a:cubicBezTo>
                  <a:pt x="7313" y="7200"/>
                  <a:pt x="6873" y="7737"/>
                  <a:pt x="6873" y="8400"/>
                </a:cubicBezTo>
                <a:lnTo>
                  <a:pt x="6873" y="9600"/>
                </a:lnTo>
                <a:cubicBezTo>
                  <a:pt x="6873" y="10262"/>
                  <a:pt x="7313" y="10800"/>
                  <a:pt x="7855" y="10800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66" name="Shape 2566">
            <a:extLst>
              <a:ext uri="{FF2B5EF4-FFF2-40B4-BE49-F238E27FC236}">
                <a16:creationId xmlns:a16="http://schemas.microsoft.com/office/drawing/2014/main" id="{D5E128AC-BF10-7248-9F8A-A4387002BF1A}"/>
              </a:ext>
            </a:extLst>
          </p:cNvPr>
          <p:cNvSpPr/>
          <p:nvPr/>
        </p:nvSpPr>
        <p:spPr>
          <a:xfrm>
            <a:off x="2168935" y="8827694"/>
            <a:ext cx="558655" cy="457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2000"/>
                </a:moveTo>
                <a:cubicBezTo>
                  <a:pt x="6653" y="12000"/>
                  <a:pt x="6873" y="12268"/>
                  <a:pt x="6873" y="12599"/>
                </a:cubicBezTo>
                <a:cubicBezTo>
                  <a:pt x="6873" y="12931"/>
                  <a:pt x="6653" y="13199"/>
                  <a:pt x="6382" y="13199"/>
                </a:cubicBezTo>
                <a:cubicBezTo>
                  <a:pt x="6111" y="13199"/>
                  <a:pt x="5891" y="12931"/>
                  <a:pt x="5891" y="12599"/>
                </a:cubicBezTo>
                <a:cubicBezTo>
                  <a:pt x="5891" y="12268"/>
                  <a:pt x="6111" y="12000"/>
                  <a:pt x="6382" y="12000"/>
                </a:cubicBezTo>
                <a:moveTo>
                  <a:pt x="6382" y="14399"/>
                </a:moveTo>
                <a:cubicBezTo>
                  <a:pt x="7195" y="14399"/>
                  <a:pt x="7855" y="13594"/>
                  <a:pt x="7855" y="12599"/>
                </a:cubicBezTo>
                <a:cubicBezTo>
                  <a:pt x="7855" y="11606"/>
                  <a:pt x="7195" y="10800"/>
                  <a:pt x="6382" y="10800"/>
                </a:cubicBezTo>
                <a:cubicBezTo>
                  <a:pt x="5568" y="10800"/>
                  <a:pt x="4909" y="11606"/>
                  <a:pt x="4909" y="12599"/>
                </a:cubicBezTo>
                <a:cubicBezTo>
                  <a:pt x="4909" y="13594"/>
                  <a:pt x="5568" y="14399"/>
                  <a:pt x="6382" y="14399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0800" y="12000"/>
                </a:moveTo>
                <a:cubicBezTo>
                  <a:pt x="11071" y="12000"/>
                  <a:pt x="11291" y="12268"/>
                  <a:pt x="11291" y="12599"/>
                </a:cubicBezTo>
                <a:cubicBezTo>
                  <a:pt x="11291" y="12931"/>
                  <a:pt x="11071" y="13199"/>
                  <a:pt x="10800" y="13199"/>
                </a:cubicBezTo>
                <a:cubicBezTo>
                  <a:pt x="10529" y="13199"/>
                  <a:pt x="10309" y="12931"/>
                  <a:pt x="10309" y="12599"/>
                </a:cubicBezTo>
                <a:cubicBezTo>
                  <a:pt x="10309" y="12268"/>
                  <a:pt x="10529" y="12000"/>
                  <a:pt x="10800" y="12000"/>
                </a:cubicBezTo>
                <a:moveTo>
                  <a:pt x="10800" y="14399"/>
                </a:moveTo>
                <a:cubicBezTo>
                  <a:pt x="11614" y="14399"/>
                  <a:pt x="12273" y="13594"/>
                  <a:pt x="12273" y="12599"/>
                </a:cubicBezTo>
                <a:cubicBezTo>
                  <a:pt x="12273" y="11606"/>
                  <a:pt x="11614" y="10800"/>
                  <a:pt x="10800" y="10800"/>
                </a:cubicBezTo>
                <a:cubicBezTo>
                  <a:pt x="9986" y="10800"/>
                  <a:pt x="9327" y="11606"/>
                  <a:pt x="9327" y="12599"/>
                </a:cubicBezTo>
                <a:cubicBezTo>
                  <a:pt x="9327" y="13594"/>
                  <a:pt x="9986" y="14399"/>
                  <a:pt x="10800" y="14399"/>
                </a:cubicBezTo>
                <a:moveTo>
                  <a:pt x="15218" y="12000"/>
                </a:moveTo>
                <a:cubicBezTo>
                  <a:pt x="15489" y="12000"/>
                  <a:pt x="15709" y="12268"/>
                  <a:pt x="15709" y="12599"/>
                </a:cubicBezTo>
                <a:cubicBezTo>
                  <a:pt x="15709" y="12931"/>
                  <a:pt x="15489" y="13199"/>
                  <a:pt x="15218" y="13199"/>
                </a:cubicBezTo>
                <a:cubicBezTo>
                  <a:pt x="14947" y="13199"/>
                  <a:pt x="14727" y="12931"/>
                  <a:pt x="14727" y="12599"/>
                </a:cubicBezTo>
                <a:cubicBezTo>
                  <a:pt x="14727" y="12268"/>
                  <a:pt x="14947" y="12000"/>
                  <a:pt x="15218" y="12000"/>
                </a:cubicBezTo>
                <a:moveTo>
                  <a:pt x="15218" y="14399"/>
                </a:moveTo>
                <a:cubicBezTo>
                  <a:pt x="16032" y="14399"/>
                  <a:pt x="16691" y="13594"/>
                  <a:pt x="16691" y="12599"/>
                </a:cubicBezTo>
                <a:cubicBezTo>
                  <a:pt x="16691" y="11606"/>
                  <a:pt x="16032" y="10800"/>
                  <a:pt x="15218" y="10800"/>
                </a:cubicBezTo>
                <a:cubicBezTo>
                  <a:pt x="14405" y="10800"/>
                  <a:pt x="13745" y="11606"/>
                  <a:pt x="13745" y="12599"/>
                </a:cubicBezTo>
                <a:cubicBezTo>
                  <a:pt x="13745" y="13594"/>
                  <a:pt x="14405" y="14399"/>
                  <a:pt x="15218" y="14399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67" name="Shape 2567">
            <a:extLst>
              <a:ext uri="{FF2B5EF4-FFF2-40B4-BE49-F238E27FC236}">
                <a16:creationId xmlns:a16="http://schemas.microsoft.com/office/drawing/2014/main" id="{BF4D7541-C780-B24D-82E8-E5164A48331D}"/>
              </a:ext>
            </a:extLst>
          </p:cNvPr>
          <p:cNvSpPr/>
          <p:nvPr/>
        </p:nvSpPr>
        <p:spPr>
          <a:xfrm>
            <a:off x="3235458" y="8731171"/>
            <a:ext cx="558655" cy="5586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11782"/>
                </a:moveTo>
                <a:cubicBezTo>
                  <a:pt x="7584" y="11782"/>
                  <a:pt x="7364" y="12001"/>
                  <a:pt x="7364" y="12272"/>
                </a:cubicBezTo>
                <a:cubicBezTo>
                  <a:pt x="7364" y="12408"/>
                  <a:pt x="7419" y="12531"/>
                  <a:pt x="7507" y="12619"/>
                </a:cubicBezTo>
                <a:lnTo>
                  <a:pt x="10453" y="15565"/>
                </a:lnTo>
                <a:cubicBezTo>
                  <a:pt x="10542" y="15654"/>
                  <a:pt x="10665" y="15709"/>
                  <a:pt x="10800" y="15709"/>
                </a:cubicBezTo>
                <a:cubicBezTo>
                  <a:pt x="10935" y="15709"/>
                  <a:pt x="11058" y="15654"/>
                  <a:pt x="11147" y="15565"/>
                </a:cubicBezTo>
                <a:lnTo>
                  <a:pt x="14093" y="12619"/>
                </a:lnTo>
                <a:cubicBezTo>
                  <a:pt x="14181" y="12531"/>
                  <a:pt x="14236" y="12408"/>
                  <a:pt x="14236" y="12272"/>
                </a:cubicBezTo>
                <a:cubicBezTo>
                  <a:pt x="14236" y="12001"/>
                  <a:pt x="14016" y="11782"/>
                  <a:pt x="13745" y="11782"/>
                </a:cubicBezTo>
                <a:cubicBezTo>
                  <a:pt x="13610" y="11782"/>
                  <a:pt x="13487" y="11837"/>
                  <a:pt x="13398" y="11925"/>
                </a:cubicBezTo>
                <a:lnTo>
                  <a:pt x="11291" y="14033"/>
                </a:lnTo>
                <a:lnTo>
                  <a:pt x="11291" y="492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4033"/>
                </a:lnTo>
                <a:lnTo>
                  <a:pt x="8202" y="11925"/>
                </a:lnTo>
                <a:cubicBezTo>
                  <a:pt x="8113" y="11837"/>
                  <a:pt x="7990" y="11782"/>
                  <a:pt x="7855" y="11782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68" name="Shape 2568">
            <a:extLst>
              <a:ext uri="{FF2B5EF4-FFF2-40B4-BE49-F238E27FC236}">
                <a16:creationId xmlns:a16="http://schemas.microsoft.com/office/drawing/2014/main" id="{115D7200-EEA4-F648-99D4-DF629A4CD44F}"/>
              </a:ext>
            </a:extLst>
          </p:cNvPr>
          <p:cNvSpPr/>
          <p:nvPr/>
        </p:nvSpPr>
        <p:spPr>
          <a:xfrm>
            <a:off x="4301980" y="8731171"/>
            <a:ext cx="558655" cy="5586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3927"/>
                </a:moveTo>
                <a:cubicBezTo>
                  <a:pt x="7990" y="3927"/>
                  <a:pt x="8113" y="3872"/>
                  <a:pt x="8202" y="3784"/>
                </a:cubicBezTo>
                <a:lnTo>
                  <a:pt x="10309" y="1676"/>
                </a:lnTo>
                <a:lnTo>
                  <a:pt x="10309" y="15218"/>
                </a:lnTo>
                <a:lnTo>
                  <a:pt x="10309" y="15218"/>
                </a:lnTo>
                <a:cubicBezTo>
                  <a:pt x="10309" y="15489"/>
                  <a:pt x="10529" y="15709"/>
                  <a:pt x="10800" y="15709"/>
                </a:cubicBezTo>
                <a:cubicBezTo>
                  <a:pt x="11071" y="15709"/>
                  <a:pt x="11291" y="15489"/>
                  <a:pt x="11291" y="15218"/>
                </a:cubicBezTo>
                <a:lnTo>
                  <a:pt x="11291" y="1676"/>
                </a:lnTo>
                <a:lnTo>
                  <a:pt x="13398" y="3784"/>
                </a:lnTo>
                <a:cubicBezTo>
                  <a:pt x="13487" y="3872"/>
                  <a:pt x="13610" y="3927"/>
                  <a:pt x="13745" y="3927"/>
                </a:cubicBez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69" name="Shape 2569">
            <a:extLst>
              <a:ext uri="{FF2B5EF4-FFF2-40B4-BE49-F238E27FC236}">
                <a16:creationId xmlns:a16="http://schemas.microsoft.com/office/drawing/2014/main" id="{C63AE55E-329D-1349-8BD6-6627D8224811}"/>
              </a:ext>
            </a:extLst>
          </p:cNvPr>
          <p:cNvSpPr/>
          <p:nvPr/>
        </p:nvSpPr>
        <p:spPr>
          <a:xfrm>
            <a:off x="5368502" y="8731171"/>
            <a:ext cx="558655" cy="558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836"/>
                </a:moveTo>
                <a:lnTo>
                  <a:pt x="982" y="8836"/>
                </a:lnTo>
                <a:lnTo>
                  <a:pt x="982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18655" y="20618"/>
                </a:moveTo>
                <a:lnTo>
                  <a:pt x="2945" y="20618"/>
                </a:lnTo>
                <a:lnTo>
                  <a:pt x="2945" y="9818"/>
                </a:lnTo>
                <a:lnTo>
                  <a:pt x="18655" y="9818"/>
                </a:lnTo>
                <a:cubicBezTo>
                  <a:pt x="18655" y="9818"/>
                  <a:pt x="18655" y="20618"/>
                  <a:pt x="18655" y="20618"/>
                </a:cubicBezTo>
                <a:close/>
                <a:moveTo>
                  <a:pt x="3927" y="982"/>
                </a:moveTo>
                <a:lnTo>
                  <a:pt x="11782" y="982"/>
                </a:lnTo>
                <a:lnTo>
                  <a:pt x="11782" y="3436"/>
                </a:lnTo>
                <a:cubicBezTo>
                  <a:pt x="11782" y="3708"/>
                  <a:pt x="12002" y="3927"/>
                  <a:pt x="12273" y="3927"/>
                </a:cubicBezTo>
                <a:lnTo>
                  <a:pt x="14727" y="3927"/>
                </a:lnTo>
                <a:lnTo>
                  <a:pt x="14727" y="5891"/>
                </a:lnTo>
                <a:lnTo>
                  <a:pt x="3927" y="5891"/>
                </a:lnTo>
                <a:cubicBezTo>
                  <a:pt x="3927" y="5891"/>
                  <a:pt x="3927" y="982"/>
                  <a:pt x="3927" y="982"/>
                </a:cubicBezTo>
                <a:close/>
                <a:moveTo>
                  <a:pt x="12764" y="1473"/>
                </a:moveTo>
                <a:lnTo>
                  <a:pt x="14236" y="2945"/>
                </a:lnTo>
                <a:lnTo>
                  <a:pt x="12764" y="2945"/>
                </a:lnTo>
                <a:cubicBezTo>
                  <a:pt x="12764" y="2945"/>
                  <a:pt x="12764" y="1473"/>
                  <a:pt x="12764" y="1473"/>
                </a:cubicBezTo>
                <a:close/>
                <a:moveTo>
                  <a:pt x="17673" y="1964"/>
                </a:moveTo>
                <a:lnTo>
                  <a:pt x="17673" y="5891"/>
                </a:lnTo>
                <a:lnTo>
                  <a:pt x="15709" y="5891"/>
                </a:lnTo>
                <a:lnTo>
                  <a:pt x="15709" y="2945"/>
                </a:lnTo>
                <a:lnTo>
                  <a:pt x="14727" y="1964"/>
                </a:lnTo>
                <a:cubicBezTo>
                  <a:pt x="14727" y="1964"/>
                  <a:pt x="17673" y="1964"/>
                  <a:pt x="17673" y="1964"/>
                </a:cubicBezTo>
                <a:close/>
                <a:moveTo>
                  <a:pt x="20618" y="5891"/>
                </a:moveTo>
                <a:lnTo>
                  <a:pt x="18655" y="5891"/>
                </a:lnTo>
                <a:lnTo>
                  <a:pt x="18655" y="1964"/>
                </a:lnTo>
                <a:cubicBezTo>
                  <a:pt x="18655" y="1422"/>
                  <a:pt x="18215" y="982"/>
                  <a:pt x="17673" y="982"/>
                </a:cubicBezTo>
                <a:lnTo>
                  <a:pt x="13745" y="982"/>
                </a:lnTo>
                <a:lnTo>
                  <a:pt x="12764" y="0"/>
                </a:lnTo>
                <a:lnTo>
                  <a:pt x="3927" y="0"/>
                </a:lnTo>
                <a:cubicBezTo>
                  <a:pt x="3385" y="0"/>
                  <a:pt x="2945" y="440"/>
                  <a:pt x="2945" y="982"/>
                </a:cubicBezTo>
                <a:lnTo>
                  <a:pt x="2945" y="5891"/>
                </a:ln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9"/>
                  <a:pt x="440" y="9818"/>
                  <a:pt x="982" y="9818"/>
                </a:cubicBezTo>
                <a:lnTo>
                  <a:pt x="1964" y="9818"/>
                </a:lnTo>
                <a:lnTo>
                  <a:pt x="1964" y="20618"/>
                </a:lnTo>
                <a:cubicBezTo>
                  <a:pt x="1964" y="21160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60"/>
                  <a:pt x="19636" y="20618"/>
                </a:cubicBezTo>
                <a:lnTo>
                  <a:pt x="19636" y="9818"/>
                </a:lnTo>
                <a:lnTo>
                  <a:pt x="20618" y="9818"/>
                </a:lnTo>
                <a:cubicBezTo>
                  <a:pt x="21160" y="9818"/>
                  <a:pt x="21600" y="9379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7855" y="12763"/>
                </a:moveTo>
                <a:lnTo>
                  <a:pt x="13745" y="12763"/>
                </a:lnTo>
                <a:lnTo>
                  <a:pt x="13745" y="13745"/>
                </a:lnTo>
                <a:lnTo>
                  <a:pt x="7855" y="13745"/>
                </a:lnTo>
                <a:cubicBezTo>
                  <a:pt x="7855" y="13745"/>
                  <a:pt x="7855" y="12763"/>
                  <a:pt x="7855" y="12763"/>
                </a:cubicBezTo>
                <a:close/>
                <a:moveTo>
                  <a:pt x="7855" y="14727"/>
                </a:moveTo>
                <a:lnTo>
                  <a:pt x="13745" y="14727"/>
                </a:lnTo>
                <a:cubicBezTo>
                  <a:pt x="14287" y="14727"/>
                  <a:pt x="14727" y="14287"/>
                  <a:pt x="14727" y="13745"/>
                </a:cubicBezTo>
                <a:lnTo>
                  <a:pt x="14727" y="12763"/>
                </a:lnTo>
                <a:cubicBezTo>
                  <a:pt x="14727" y="12221"/>
                  <a:pt x="14287" y="11782"/>
                  <a:pt x="13745" y="11782"/>
                </a:cubicBezTo>
                <a:lnTo>
                  <a:pt x="7855" y="11782"/>
                </a:lnTo>
                <a:cubicBezTo>
                  <a:pt x="7313" y="11782"/>
                  <a:pt x="6873" y="12221"/>
                  <a:pt x="6873" y="12763"/>
                </a:cubicBezTo>
                <a:lnTo>
                  <a:pt x="6873" y="13745"/>
                </a:lnTo>
                <a:cubicBezTo>
                  <a:pt x="6873" y="14287"/>
                  <a:pt x="7313" y="14727"/>
                  <a:pt x="7855" y="14727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70" name="Shape 2570">
            <a:extLst>
              <a:ext uri="{FF2B5EF4-FFF2-40B4-BE49-F238E27FC236}">
                <a16:creationId xmlns:a16="http://schemas.microsoft.com/office/drawing/2014/main" id="{A8D2E00C-4BB8-1146-B2FB-3741F66C5A70}"/>
              </a:ext>
            </a:extLst>
          </p:cNvPr>
          <p:cNvSpPr/>
          <p:nvPr/>
        </p:nvSpPr>
        <p:spPr>
          <a:xfrm>
            <a:off x="6435025" y="8743868"/>
            <a:ext cx="558655" cy="5459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71" name="Shape 2571">
            <a:extLst>
              <a:ext uri="{FF2B5EF4-FFF2-40B4-BE49-F238E27FC236}">
                <a16:creationId xmlns:a16="http://schemas.microsoft.com/office/drawing/2014/main" id="{CF30AF44-4CAB-1D44-8394-56DD9E3A8DAD}"/>
              </a:ext>
            </a:extLst>
          </p:cNvPr>
          <p:cNvSpPr/>
          <p:nvPr/>
        </p:nvSpPr>
        <p:spPr>
          <a:xfrm>
            <a:off x="7501547" y="873117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72" name="Shape 2584">
            <a:extLst>
              <a:ext uri="{FF2B5EF4-FFF2-40B4-BE49-F238E27FC236}">
                <a16:creationId xmlns:a16="http://schemas.microsoft.com/office/drawing/2014/main" id="{D0C1D802-2AAD-2E4C-9CCB-C38E55A7ECBB}"/>
              </a:ext>
            </a:extLst>
          </p:cNvPr>
          <p:cNvSpPr/>
          <p:nvPr/>
        </p:nvSpPr>
        <p:spPr>
          <a:xfrm>
            <a:off x="9611754" y="872614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7673"/>
                </a:moveTo>
                <a:cubicBezTo>
                  <a:pt x="10445" y="17673"/>
                  <a:pt x="10567" y="17618"/>
                  <a:pt x="10656" y="17529"/>
                </a:cubicBezTo>
                <a:lnTo>
                  <a:pt x="12620" y="15565"/>
                </a:lnTo>
                <a:cubicBezTo>
                  <a:pt x="12709" y="15477"/>
                  <a:pt x="12764" y="15354"/>
                  <a:pt x="12764" y="15218"/>
                </a:cubicBezTo>
                <a:cubicBezTo>
                  <a:pt x="12764" y="14947"/>
                  <a:pt x="12544" y="14728"/>
                  <a:pt x="12273" y="14728"/>
                </a:cubicBezTo>
                <a:cubicBezTo>
                  <a:pt x="12137" y="14728"/>
                  <a:pt x="12014" y="14782"/>
                  <a:pt x="11926" y="14871"/>
                </a:cubicBezTo>
                <a:lnTo>
                  <a:pt x="9962" y="16835"/>
                </a:lnTo>
                <a:cubicBezTo>
                  <a:pt x="9873" y="16924"/>
                  <a:pt x="9818" y="17046"/>
                  <a:pt x="9818" y="17183"/>
                </a:cubicBezTo>
                <a:cubicBezTo>
                  <a:pt x="9818" y="17453"/>
                  <a:pt x="10038" y="17673"/>
                  <a:pt x="10309" y="17673"/>
                </a:cubicBezTo>
                <a:moveTo>
                  <a:pt x="10309" y="20415"/>
                </a:moveTo>
                <a:lnTo>
                  <a:pt x="982" y="11088"/>
                </a:lnTo>
                <a:lnTo>
                  <a:pt x="982" y="4418"/>
                </a:lnTo>
                <a:cubicBezTo>
                  <a:pt x="982" y="4147"/>
                  <a:pt x="1201" y="3927"/>
                  <a:pt x="1473" y="3927"/>
                </a:cubicBezTo>
                <a:lnTo>
                  <a:pt x="8142" y="3927"/>
                </a:lnTo>
                <a:lnTo>
                  <a:pt x="17469" y="13255"/>
                </a:lnTo>
                <a:cubicBezTo>
                  <a:pt x="17469" y="13255"/>
                  <a:pt x="10309" y="20415"/>
                  <a:pt x="10309" y="20415"/>
                </a:cubicBezTo>
                <a:close/>
                <a:moveTo>
                  <a:pt x="8693" y="3090"/>
                </a:moveTo>
                <a:cubicBezTo>
                  <a:pt x="8604" y="3001"/>
                  <a:pt x="8481" y="2945"/>
                  <a:pt x="8345" y="2945"/>
                </a:cubicBezTo>
                <a:lnTo>
                  <a:pt x="1473" y="2945"/>
                </a:lnTo>
                <a:cubicBezTo>
                  <a:pt x="660" y="2945"/>
                  <a:pt x="0" y="3605"/>
                  <a:pt x="0" y="4418"/>
                </a:cubicBezTo>
                <a:lnTo>
                  <a:pt x="0" y="11291"/>
                </a:lnTo>
                <a:cubicBezTo>
                  <a:pt x="0" y="11427"/>
                  <a:pt x="55" y="11549"/>
                  <a:pt x="144" y="11638"/>
                </a:cubicBezTo>
                <a:lnTo>
                  <a:pt x="9962" y="21456"/>
                </a:lnTo>
                <a:cubicBezTo>
                  <a:pt x="10051" y="21546"/>
                  <a:pt x="10174" y="21600"/>
                  <a:pt x="10309" y="21600"/>
                </a:cubicBezTo>
                <a:cubicBezTo>
                  <a:pt x="10445" y="21600"/>
                  <a:pt x="10567" y="21546"/>
                  <a:pt x="10656" y="21456"/>
                </a:cubicBezTo>
                <a:lnTo>
                  <a:pt x="18511" y="13602"/>
                </a:lnTo>
                <a:cubicBezTo>
                  <a:pt x="18600" y="13513"/>
                  <a:pt x="18655" y="13390"/>
                  <a:pt x="18655" y="13255"/>
                </a:cubicBezTo>
                <a:cubicBezTo>
                  <a:pt x="18655" y="13119"/>
                  <a:pt x="18599" y="12997"/>
                  <a:pt x="18511" y="12908"/>
                </a:cubicBezTo>
                <a:cubicBezTo>
                  <a:pt x="18511" y="12908"/>
                  <a:pt x="8693" y="3090"/>
                  <a:pt x="8693" y="3090"/>
                </a:cubicBezTo>
                <a:close/>
                <a:moveTo>
                  <a:pt x="7855" y="15218"/>
                </a:moveTo>
                <a:cubicBezTo>
                  <a:pt x="7855" y="15490"/>
                  <a:pt x="8074" y="15709"/>
                  <a:pt x="8345" y="15709"/>
                </a:cubicBezTo>
                <a:cubicBezTo>
                  <a:pt x="8481" y="15709"/>
                  <a:pt x="8604" y="15655"/>
                  <a:pt x="8693" y="15565"/>
                </a:cubicBezTo>
                <a:lnTo>
                  <a:pt x="9183" y="15074"/>
                </a:lnTo>
                <a:cubicBezTo>
                  <a:pt x="9273" y="14986"/>
                  <a:pt x="9327" y="14863"/>
                  <a:pt x="9327" y="14728"/>
                </a:cubicBezTo>
                <a:cubicBezTo>
                  <a:pt x="9327" y="14456"/>
                  <a:pt x="9108" y="14236"/>
                  <a:pt x="8836" y="14236"/>
                </a:cubicBezTo>
                <a:cubicBezTo>
                  <a:pt x="8701" y="14236"/>
                  <a:pt x="8578" y="14291"/>
                  <a:pt x="8489" y="14381"/>
                </a:cubicBezTo>
                <a:lnTo>
                  <a:pt x="7998" y="14871"/>
                </a:lnTo>
                <a:cubicBezTo>
                  <a:pt x="7910" y="14961"/>
                  <a:pt x="7855" y="15083"/>
                  <a:pt x="7855" y="15218"/>
                </a:cubicBezTo>
                <a:moveTo>
                  <a:pt x="21456" y="9962"/>
                </a:moveTo>
                <a:lnTo>
                  <a:pt x="11638" y="144"/>
                </a:lnTo>
                <a:cubicBezTo>
                  <a:pt x="11549" y="55"/>
                  <a:pt x="11427" y="0"/>
                  <a:pt x="11291" y="0"/>
                </a:cubicBezTo>
                <a:lnTo>
                  <a:pt x="4418" y="0"/>
                </a:lnTo>
                <a:cubicBezTo>
                  <a:pt x="3605" y="0"/>
                  <a:pt x="2945" y="660"/>
                  <a:pt x="2945" y="1473"/>
                </a:cubicBezTo>
                <a:cubicBezTo>
                  <a:pt x="2945" y="1744"/>
                  <a:pt x="3165" y="1964"/>
                  <a:pt x="3436" y="1964"/>
                </a:cubicBezTo>
                <a:cubicBezTo>
                  <a:pt x="3708" y="1964"/>
                  <a:pt x="3927" y="1744"/>
                  <a:pt x="3927" y="1473"/>
                </a:cubicBezTo>
                <a:cubicBezTo>
                  <a:pt x="3927" y="1202"/>
                  <a:pt x="4147" y="982"/>
                  <a:pt x="4418" y="982"/>
                </a:cubicBezTo>
                <a:lnTo>
                  <a:pt x="11088" y="982"/>
                </a:lnTo>
                <a:lnTo>
                  <a:pt x="20415" y="10310"/>
                </a:lnTo>
                <a:lnTo>
                  <a:pt x="19289" y="11435"/>
                </a:lnTo>
                <a:cubicBezTo>
                  <a:pt x="19201" y="11524"/>
                  <a:pt x="19145" y="11646"/>
                  <a:pt x="19145" y="11782"/>
                </a:cubicBezTo>
                <a:cubicBezTo>
                  <a:pt x="19145" y="12053"/>
                  <a:pt x="19366" y="12273"/>
                  <a:pt x="19636" y="12273"/>
                </a:cubicBezTo>
                <a:cubicBezTo>
                  <a:pt x="19772" y="12273"/>
                  <a:pt x="19895" y="12218"/>
                  <a:pt x="19983" y="12129"/>
                </a:cubicBezTo>
                <a:lnTo>
                  <a:pt x="21456" y="10656"/>
                </a:lnTo>
                <a:cubicBezTo>
                  <a:pt x="21545" y="10567"/>
                  <a:pt x="21600" y="10445"/>
                  <a:pt x="21600" y="10310"/>
                </a:cubicBezTo>
                <a:cubicBezTo>
                  <a:pt x="21600" y="10174"/>
                  <a:pt x="21545" y="10051"/>
                  <a:pt x="21456" y="9962"/>
                </a:cubicBezTo>
                <a:moveTo>
                  <a:pt x="10309" y="13745"/>
                </a:moveTo>
                <a:cubicBezTo>
                  <a:pt x="10445" y="13745"/>
                  <a:pt x="10567" y="13691"/>
                  <a:pt x="10656" y="13602"/>
                </a:cubicBezTo>
                <a:lnTo>
                  <a:pt x="11638" y="12620"/>
                </a:lnTo>
                <a:cubicBezTo>
                  <a:pt x="11727" y="12531"/>
                  <a:pt x="11782" y="12408"/>
                  <a:pt x="11782" y="12273"/>
                </a:cubicBezTo>
                <a:cubicBezTo>
                  <a:pt x="11782" y="12002"/>
                  <a:pt x="11562" y="11782"/>
                  <a:pt x="11291" y="11782"/>
                </a:cubicBezTo>
                <a:cubicBezTo>
                  <a:pt x="11156" y="11782"/>
                  <a:pt x="11033" y="11837"/>
                  <a:pt x="10944" y="11926"/>
                </a:cubicBezTo>
                <a:lnTo>
                  <a:pt x="9962" y="12908"/>
                </a:lnTo>
                <a:cubicBezTo>
                  <a:pt x="9873" y="12997"/>
                  <a:pt x="9818" y="13119"/>
                  <a:pt x="9818" y="13255"/>
                </a:cubicBezTo>
                <a:cubicBezTo>
                  <a:pt x="9818" y="13526"/>
                  <a:pt x="10038" y="13745"/>
                  <a:pt x="10309" y="13745"/>
                </a:cubicBezTo>
                <a:moveTo>
                  <a:pt x="4418" y="7855"/>
                </a:moveTo>
                <a:cubicBezTo>
                  <a:pt x="4147" y="7855"/>
                  <a:pt x="3927" y="7635"/>
                  <a:pt x="3927" y="7364"/>
                </a:cubicBezTo>
                <a:cubicBezTo>
                  <a:pt x="3927" y="7093"/>
                  <a:pt x="4147" y="6873"/>
                  <a:pt x="4418" y="6873"/>
                </a:cubicBezTo>
                <a:cubicBezTo>
                  <a:pt x="4690" y="6873"/>
                  <a:pt x="4909" y="7093"/>
                  <a:pt x="4909" y="7364"/>
                </a:cubicBezTo>
                <a:cubicBezTo>
                  <a:pt x="4909" y="7635"/>
                  <a:pt x="4690" y="7855"/>
                  <a:pt x="4418" y="7855"/>
                </a:cubicBezTo>
                <a:moveTo>
                  <a:pt x="4418" y="5891"/>
                </a:moveTo>
                <a:cubicBezTo>
                  <a:pt x="3605" y="5891"/>
                  <a:pt x="2945" y="6551"/>
                  <a:pt x="2945" y="7364"/>
                </a:cubicBezTo>
                <a:cubicBezTo>
                  <a:pt x="2945" y="8177"/>
                  <a:pt x="3605" y="8837"/>
                  <a:pt x="4418" y="8837"/>
                </a:cubicBezTo>
                <a:cubicBezTo>
                  <a:pt x="5232" y="8837"/>
                  <a:pt x="5891" y="8177"/>
                  <a:pt x="5891" y="7364"/>
                </a:cubicBezTo>
                <a:cubicBezTo>
                  <a:pt x="5891" y="6551"/>
                  <a:pt x="5232" y="5891"/>
                  <a:pt x="4418" y="5891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73" name="Shape 2586">
            <a:extLst>
              <a:ext uri="{FF2B5EF4-FFF2-40B4-BE49-F238E27FC236}">
                <a16:creationId xmlns:a16="http://schemas.microsoft.com/office/drawing/2014/main" id="{2B7E44A2-F18D-7548-B04D-6167E5630031}"/>
              </a:ext>
            </a:extLst>
          </p:cNvPr>
          <p:cNvSpPr/>
          <p:nvPr/>
        </p:nvSpPr>
        <p:spPr>
          <a:xfrm>
            <a:off x="8568069" y="4465080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0" y="6076"/>
                </a:moveTo>
                <a:cubicBezTo>
                  <a:pt x="14428" y="7109"/>
                  <a:pt x="12685" y="7649"/>
                  <a:pt x="10071" y="7803"/>
                </a:cubicBezTo>
                <a:cubicBezTo>
                  <a:pt x="9806" y="7259"/>
                  <a:pt x="9160" y="6873"/>
                  <a:pt x="8400" y="6873"/>
                </a:cubicBezTo>
                <a:cubicBezTo>
                  <a:pt x="7640" y="6873"/>
                  <a:pt x="6994" y="7259"/>
                  <a:pt x="6729" y="7803"/>
                </a:cubicBezTo>
                <a:cubicBezTo>
                  <a:pt x="4115" y="7649"/>
                  <a:pt x="2372" y="7109"/>
                  <a:pt x="1200" y="6076"/>
                </a:cubicBezTo>
                <a:lnTo>
                  <a:pt x="1200" y="5891"/>
                </a:lnTo>
                <a:cubicBezTo>
                  <a:pt x="1200" y="5349"/>
                  <a:pt x="1738" y="4909"/>
                  <a:pt x="2400" y="4909"/>
                </a:cubicBezTo>
                <a:lnTo>
                  <a:pt x="14400" y="4909"/>
                </a:lnTo>
                <a:cubicBezTo>
                  <a:pt x="15062" y="4909"/>
                  <a:pt x="15600" y="5349"/>
                  <a:pt x="15600" y="5891"/>
                </a:cubicBezTo>
                <a:cubicBezTo>
                  <a:pt x="15600" y="5891"/>
                  <a:pt x="15600" y="6076"/>
                  <a:pt x="15600" y="6076"/>
                </a:cubicBezTo>
                <a:close/>
                <a:moveTo>
                  <a:pt x="7800" y="8346"/>
                </a:moveTo>
                <a:cubicBezTo>
                  <a:pt x="7800" y="8074"/>
                  <a:pt x="8069" y="7855"/>
                  <a:pt x="8400" y="7855"/>
                </a:cubicBezTo>
                <a:cubicBezTo>
                  <a:pt x="8731" y="7855"/>
                  <a:pt x="9000" y="8074"/>
                  <a:pt x="9000" y="8346"/>
                </a:cubicBezTo>
                <a:cubicBezTo>
                  <a:pt x="9000" y="8617"/>
                  <a:pt x="8731" y="8836"/>
                  <a:pt x="8400" y="8836"/>
                </a:cubicBezTo>
                <a:cubicBezTo>
                  <a:pt x="8069" y="8836"/>
                  <a:pt x="7800" y="8617"/>
                  <a:pt x="7800" y="8346"/>
                </a:cubicBezTo>
                <a:moveTo>
                  <a:pt x="15600" y="19636"/>
                </a:moveTo>
                <a:cubicBezTo>
                  <a:pt x="15600" y="20179"/>
                  <a:pt x="15062" y="20619"/>
                  <a:pt x="14400" y="20619"/>
                </a:cubicBezTo>
                <a:lnTo>
                  <a:pt x="2400" y="20619"/>
                </a:lnTo>
                <a:cubicBezTo>
                  <a:pt x="1738" y="20619"/>
                  <a:pt x="1200" y="20179"/>
                  <a:pt x="1200" y="19636"/>
                </a:cubicBezTo>
                <a:lnTo>
                  <a:pt x="1200" y="7318"/>
                </a:lnTo>
                <a:cubicBezTo>
                  <a:pt x="2658" y="8244"/>
                  <a:pt x="4301" y="8666"/>
                  <a:pt x="6693" y="8790"/>
                </a:cubicBezTo>
                <a:cubicBezTo>
                  <a:pt x="6924" y="9385"/>
                  <a:pt x="7597" y="9819"/>
                  <a:pt x="8400" y="9819"/>
                </a:cubicBezTo>
                <a:cubicBezTo>
                  <a:pt x="9203" y="9819"/>
                  <a:pt x="9875" y="9385"/>
                  <a:pt x="10108" y="8790"/>
                </a:cubicBezTo>
                <a:cubicBezTo>
                  <a:pt x="12499" y="8666"/>
                  <a:pt x="14142" y="8244"/>
                  <a:pt x="15600" y="7318"/>
                </a:cubicBezTo>
                <a:cubicBezTo>
                  <a:pt x="15600" y="7318"/>
                  <a:pt x="15600" y="19636"/>
                  <a:pt x="15600" y="19636"/>
                </a:cubicBezTo>
                <a:close/>
                <a:moveTo>
                  <a:pt x="14400" y="3927"/>
                </a:moveTo>
                <a:lnTo>
                  <a:pt x="2400" y="3927"/>
                </a:lnTo>
                <a:cubicBezTo>
                  <a:pt x="1075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4400" y="21600"/>
                </a:lnTo>
                <a:cubicBezTo>
                  <a:pt x="15725" y="21600"/>
                  <a:pt x="16800" y="20721"/>
                  <a:pt x="16800" y="19636"/>
                </a:cubicBezTo>
                <a:lnTo>
                  <a:pt x="16800" y="5891"/>
                </a:lnTo>
                <a:cubicBezTo>
                  <a:pt x="16800" y="4806"/>
                  <a:pt x="15725" y="3927"/>
                  <a:pt x="14400" y="3927"/>
                </a:cubicBezTo>
                <a:moveTo>
                  <a:pt x="5400" y="17673"/>
                </a:moveTo>
                <a:lnTo>
                  <a:pt x="4200" y="17673"/>
                </a:lnTo>
                <a:cubicBezTo>
                  <a:pt x="3869" y="17673"/>
                  <a:pt x="3600" y="17893"/>
                  <a:pt x="3600" y="18164"/>
                </a:cubicBezTo>
                <a:cubicBezTo>
                  <a:pt x="3600" y="18435"/>
                  <a:pt x="3869" y="18655"/>
                  <a:pt x="4200" y="18655"/>
                </a:cubicBezTo>
                <a:lnTo>
                  <a:pt x="5400" y="18655"/>
                </a:lnTo>
                <a:cubicBezTo>
                  <a:pt x="5731" y="18655"/>
                  <a:pt x="6000" y="18435"/>
                  <a:pt x="6000" y="18164"/>
                </a:cubicBezTo>
                <a:cubicBezTo>
                  <a:pt x="6000" y="17893"/>
                  <a:pt x="5731" y="17673"/>
                  <a:pt x="5400" y="17673"/>
                </a:cubicBezTo>
                <a:moveTo>
                  <a:pt x="6600" y="15709"/>
                </a:move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lnTo>
                  <a:pt x="6600" y="16691"/>
                </a:lnTo>
                <a:cubicBezTo>
                  <a:pt x="6931" y="16691"/>
                  <a:pt x="7200" y="16472"/>
                  <a:pt x="7200" y="16200"/>
                </a:cubicBezTo>
                <a:cubicBezTo>
                  <a:pt x="7200" y="15929"/>
                  <a:pt x="6931" y="15709"/>
                  <a:pt x="6600" y="15709"/>
                </a:cubicBezTo>
                <a:moveTo>
                  <a:pt x="19200" y="0"/>
                </a:moveTo>
                <a:lnTo>
                  <a:pt x="7200" y="0"/>
                </a:lnTo>
                <a:cubicBezTo>
                  <a:pt x="5875" y="0"/>
                  <a:pt x="4800" y="879"/>
                  <a:pt x="4800" y="1964"/>
                </a:cubicBezTo>
                <a:lnTo>
                  <a:pt x="4800" y="2455"/>
                </a:lnTo>
                <a:cubicBezTo>
                  <a:pt x="4800" y="2726"/>
                  <a:pt x="5069" y="2945"/>
                  <a:pt x="5400" y="2945"/>
                </a:cubicBezTo>
                <a:cubicBezTo>
                  <a:pt x="5731" y="2945"/>
                  <a:pt x="6000" y="2726"/>
                  <a:pt x="6000" y="2455"/>
                </a:cubicBezTo>
                <a:lnTo>
                  <a:pt x="6000" y="1964"/>
                </a:lnTo>
                <a:cubicBezTo>
                  <a:pt x="6000" y="1422"/>
                  <a:pt x="6538" y="982"/>
                  <a:pt x="72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lnTo>
                  <a:pt x="20400" y="15709"/>
                </a:lnTo>
                <a:cubicBezTo>
                  <a:pt x="20400" y="16252"/>
                  <a:pt x="19862" y="16691"/>
                  <a:pt x="19200" y="16691"/>
                </a:cubicBezTo>
                <a:lnTo>
                  <a:pt x="18600" y="16691"/>
                </a:lnTo>
                <a:cubicBezTo>
                  <a:pt x="18269" y="16691"/>
                  <a:pt x="18000" y="16911"/>
                  <a:pt x="18000" y="17182"/>
                </a:cubicBezTo>
                <a:cubicBezTo>
                  <a:pt x="18000" y="17453"/>
                  <a:pt x="18269" y="17673"/>
                  <a:pt x="18600" y="17673"/>
                </a:cubicBezTo>
                <a:lnTo>
                  <a:pt x="19200" y="17673"/>
                </a:lnTo>
                <a:cubicBezTo>
                  <a:pt x="20525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74" name="Shape 2587">
            <a:extLst>
              <a:ext uri="{FF2B5EF4-FFF2-40B4-BE49-F238E27FC236}">
                <a16:creationId xmlns:a16="http://schemas.microsoft.com/office/drawing/2014/main" id="{0A9FDD68-BAE4-4147-BDD3-CDA0BB63B161}"/>
              </a:ext>
            </a:extLst>
          </p:cNvPr>
          <p:cNvSpPr/>
          <p:nvPr/>
        </p:nvSpPr>
        <p:spPr>
          <a:xfrm>
            <a:off x="8561721" y="872614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75" name="Shape 2591">
            <a:extLst>
              <a:ext uri="{FF2B5EF4-FFF2-40B4-BE49-F238E27FC236}">
                <a16:creationId xmlns:a16="http://schemas.microsoft.com/office/drawing/2014/main" id="{44C84724-3A26-AA44-AE19-C8003F8777B2}"/>
              </a:ext>
            </a:extLst>
          </p:cNvPr>
          <p:cNvSpPr/>
          <p:nvPr/>
        </p:nvSpPr>
        <p:spPr>
          <a:xfrm>
            <a:off x="12798858" y="758579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76" name="Shape 2593">
            <a:extLst>
              <a:ext uri="{FF2B5EF4-FFF2-40B4-BE49-F238E27FC236}">
                <a16:creationId xmlns:a16="http://schemas.microsoft.com/office/drawing/2014/main" id="{D024BEA3-374C-D44B-BD70-689BD67E3C5B}"/>
              </a:ext>
            </a:extLst>
          </p:cNvPr>
          <p:cNvSpPr/>
          <p:nvPr/>
        </p:nvSpPr>
        <p:spPr>
          <a:xfrm>
            <a:off x="12814746" y="876455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095"/>
                </a:moveTo>
                <a:lnTo>
                  <a:pt x="20091" y="8640"/>
                </a:lnTo>
                <a:cubicBezTo>
                  <a:pt x="19294" y="8426"/>
                  <a:pt x="18482" y="8322"/>
                  <a:pt x="17675" y="8322"/>
                </a:cubicBezTo>
                <a:lnTo>
                  <a:pt x="17150" y="7377"/>
                </a:lnTo>
                <a:cubicBezTo>
                  <a:pt x="17052" y="7203"/>
                  <a:pt x="16911" y="7035"/>
                  <a:pt x="16741" y="6937"/>
                </a:cubicBezTo>
                <a:cubicBezTo>
                  <a:pt x="16601" y="6856"/>
                  <a:pt x="16442" y="6822"/>
                  <a:pt x="16268" y="6868"/>
                </a:cubicBezTo>
                <a:lnTo>
                  <a:pt x="13487" y="7613"/>
                </a:lnTo>
                <a:cubicBezTo>
                  <a:pt x="13102" y="7716"/>
                  <a:pt x="12995" y="8125"/>
                  <a:pt x="12977" y="8495"/>
                </a:cubicBezTo>
                <a:lnTo>
                  <a:pt x="12996" y="9570"/>
                </a:lnTo>
                <a:cubicBezTo>
                  <a:pt x="12293" y="9973"/>
                  <a:pt x="11639" y="10471"/>
                  <a:pt x="11053" y="11057"/>
                </a:cubicBezTo>
                <a:lnTo>
                  <a:pt x="10023" y="10762"/>
                </a:lnTo>
                <a:cubicBezTo>
                  <a:pt x="9673" y="10664"/>
                  <a:pt x="9239" y="10682"/>
                  <a:pt x="9040" y="11026"/>
                </a:cubicBezTo>
                <a:lnTo>
                  <a:pt x="7600" y="13520"/>
                </a:lnTo>
                <a:cubicBezTo>
                  <a:pt x="7401" y="13864"/>
                  <a:pt x="7614" y="14229"/>
                  <a:pt x="7863" y="14504"/>
                </a:cubicBezTo>
                <a:lnTo>
                  <a:pt x="8633" y="15248"/>
                </a:lnTo>
                <a:cubicBezTo>
                  <a:pt x="8419" y="16049"/>
                  <a:pt x="8315" y="16864"/>
                  <a:pt x="8317" y="17674"/>
                </a:cubicBezTo>
                <a:lnTo>
                  <a:pt x="7377" y="18196"/>
                </a:lnTo>
                <a:cubicBezTo>
                  <a:pt x="7060" y="18373"/>
                  <a:pt x="6765" y="18693"/>
                  <a:pt x="6868" y="19077"/>
                </a:cubicBezTo>
                <a:lnTo>
                  <a:pt x="7281" y="20619"/>
                </a:lnTo>
                <a:lnTo>
                  <a:pt x="1964" y="20619"/>
                </a:lnTo>
                <a:cubicBezTo>
                  <a:pt x="1422" y="20619"/>
                  <a:pt x="982" y="20178"/>
                  <a:pt x="982" y="19636"/>
                </a:cubicBezTo>
                <a:lnTo>
                  <a:pt x="982" y="11291"/>
                </a:lnTo>
                <a:lnTo>
                  <a:pt x="1931" y="11291"/>
                </a:lnTo>
                <a:cubicBezTo>
                  <a:pt x="2328" y="11291"/>
                  <a:pt x="2538" y="10924"/>
                  <a:pt x="2651" y="10571"/>
                </a:cubicBezTo>
                <a:lnTo>
                  <a:pt x="2913" y="9523"/>
                </a:lnTo>
                <a:cubicBezTo>
                  <a:pt x="3711" y="9310"/>
                  <a:pt x="4466" y="8993"/>
                  <a:pt x="5164" y="8590"/>
                </a:cubicBezTo>
                <a:lnTo>
                  <a:pt x="6091" y="9146"/>
                </a:lnTo>
                <a:cubicBezTo>
                  <a:pt x="6275" y="9241"/>
                  <a:pt x="6484" y="9317"/>
                  <a:pt x="6681" y="9317"/>
                </a:cubicBezTo>
                <a:cubicBezTo>
                  <a:pt x="6837" y="9317"/>
                  <a:pt x="6985" y="9270"/>
                  <a:pt x="7110" y="9146"/>
                </a:cubicBezTo>
                <a:lnTo>
                  <a:pt x="9146" y="7109"/>
                </a:lnTo>
                <a:cubicBezTo>
                  <a:pt x="9427" y="6828"/>
                  <a:pt x="9332" y="6404"/>
                  <a:pt x="9146" y="6091"/>
                </a:cubicBezTo>
                <a:lnTo>
                  <a:pt x="8593" y="5169"/>
                </a:lnTo>
                <a:cubicBezTo>
                  <a:pt x="8999" y="4469"/>
                  <a:pt x="9317" y="3711"/>
                  <a:pt x="9531" y="2911"/>
                </a:cubicBezTo>
                <a:lnTo>
                  <a:pt x="10571" y="2651"/>
                </a:lnTo>
                <a:cubicBezTo>
                  <a:pt x="10924" y="2538"/>
                  <a:pt x="11291" y="2328"/>
                  <a:pt x="11291" y="1931"/>
                </a:cubicBezTo>
                <a:lnTo>
                  <a:pt x="11291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8095"/>
                  <a:pt x="20618" y="8095"/>
                </a:cubicBezTo>
                <a:close/>
                <a:moveTo>
                  <a:pt x="20618" y="12594"/>
                </a:moveTo>
                <a:cubicBezTo>
                  <a:pt x="19750" y="12088"/>
                  <a:pt x="18750" y="11782"/>
                  <a:pt x="17673" y="11782"/>
                </a:cubicBezTo>
                <a:cubicBezTo>
                  <a:pt x="14419" y="11782"/>
                  <a:pt x="11782" y="14419"/>
                  <a:pt x="11782" y="17673"/>
                </a:cubicBezTo>
                <a:cubicBezTo>
                  <a:pt x="11782" y="18751"/>
                  <a:pt x="12088" y="19750"/>
                  <a:pt x="12594" y="20619"/>
                </a:cubicBezTo>
                <a:lnTo>
                  <a:pt x="8298" y="20619"/>
                </a:lnTo>
                <a:lnTo>
                  <a:pt x="7875" y="19042"/>
                </a:lnTo>
                <a:lnTo>
                  <a:pt x="8794" y="18532"/>
                </a:lnTo>
                <a:cubicBezTo>
                  <a:pt x="9106" y="18358"/>
                  <a:pt x="9299" y="18028"/>
                  <a:pt x="9299" y="17671"/>
                </a:cubicBezTo>
                <a:cubicBezTo>
                  <a:pt x="9298" y="16938"/>
                  <a:pt x="9392" y="16208"/>
                  <a:pt x="9582" y="15502"/>
                </a:cubicBezTo>
                <a:cubicBezTo>
                  <a:pt x="9674" y="15158"/>
                  <a:pt x="9572" y="14791"/>
                  <a:pt x="9316" y="14543"/>
                </a:cubicBezTo>
                <a:lnTo>
                  <a:pt x="8572" y="13823"/>
                </a:lnTo>
                <a:cubicBezTo>
                  <a:pt x="8569" y="13820"/>
                  <a:pt x="8566" y="13817"/>
                  <a:pt x="8564" y="13813"/>
                </a:cubicBezTo>
                <a:lnTo>
                  <a:pt x="9776" y="11713"/>
                </a:lnTo>
                <a:lnTo>
                  <a:pt x="10783" y="12001"/>
                </a:lnTo>
                <a:cubicBezTo>
                  <a:pt x="11126" y="12099"/>
                  <a:pt x="11495" y="12003"/>
                  <a:pt x="11748" y="11751"/>
                </a:cubicBezTo>
                <a:cubicBezTo>
                  <a:pt x="12264" y="11234"/>
                  <a:pt x="12848" y="10787"/>
                  <a:pt x="13485" y="10421"/>
                </a:cubicBezTo>
                <a:cubicBezTo>
                  <a:pt x="13794" y="10243"/>
                  <a:pt x="13983" y="9911"/>
                  <a:pt x="13977" y="9554"/>
                </a:cubicBezTo>
                <a:lnTo>
                  <a:pt x="13960" y="8514"/>
                </a:lnTo>
                <a:lnTo>
                  <a:pt x="13960" y="8503"/>
                </a:lnTo>
                <a:lnTo>
                  <a:pt x="16304" y="7875"/>
                </a:lnTo>
                <a:lnTo>
                  <a:pt x="16817" y="8799"/>
                </a:lnTo>
                <a:cubicBezTo>
                  <a:pt x="16905" y="8958"/>
                  <a:pt x="17032" y="9085"/>
                  <a:pt x="17184" y="9172"/>
                </a:cubicBezTo>
                <a:cubicBezTo>
                  <a:pt x="17330" y="9257"/>
                  <a:pt x="17499" y="9304"/>
                  <a:pt x="17675" y="9304"/>
                </a:cubicBezTo>
                <a:cubicBezTo>
                  <a:pt x="18407" y="9304"/>
                  <a:pt x="19135" y="9399"/>
                  <a:pt x="19837" y="9589"/>
                </a:cubicBezTo>
                <a:cubicBezTo>
                  <a:pt x="20106" y="9660"/>
                  <a:pt x="20389" y="9611"/>
                  <a:pt x="20618" y="9464"/>
                </a:cubicBezTo>
                <a:cubicBezTo>
                  <a:pt x="20618" y="9464"/>
                  <a:pt x="20618" y="12594"/>
                  <a:pt x="20618" y="12594"/>
                </a:cubicBezTo>
                <a:close/>
                <a:moveTo>
                  <a:pt x="20618" y="15475"/>
                </a:moveTo>
                <a:lnTo>
                  <a:pt x="19093" y="16323"/>
                </a:lnTo>
                <a:cubicBezTo>
                  <a:pt x="18735" y="15946"/>
                  <a:pt x="18233" y="15709"/>
                  <a:pt x="17673" y="15709"/>
                </a:cubicBezTo>
                <a:cubicBezTo>
                  <a:pt x="17113" y="15709"/>
                  <a:pt x="16610" y="15946"/>
                  <a:pt x="16253" y="16323"/>
                </a:cubicBezTo>
                <a:lnTo>
                  <a:pt x="13643" y="14873"/>
                </a:lnTo>
                <a:cubicBezTo>
                  <a:pt x="14530" y="13599"/>
                  <a:pt x="16003" y="12764"/>
                  <a:pt x="17673" y="12764"/>
                </a:cubicBezTo>
                <a:cubicBezTo>
                  <a:pt x="18783" y="12764"/>
                  <a:pt x="19798" y="13141"/>
                  <a:pt x="20618" y="13764"/>
                </a:cubicBezTo>
                <a:cubicBezTo>
                  <a:pt x="20618" y="13764"/>
                  <a:pt x="20618" y="15475"/>
                  <a:pt x="20618" y="1547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9"/>
                  <a:pt x="19636" y="20619"/>
                </a:cubicBezTo>
                <a:lnTo>
                  <a:pt x="18164" y="20619"/>
                </a:lnTo>
                <a:lnTo>
                  <a:pt x="18164" y="19567"/>
                </a:lnTo>
                <a:cubicBezTo>
                  <a:pt x="19009" y="19348"/>
                  <a:pt x="19636" y="18587"/>
                  <a:pt x="19636" y="17673"/>
                </a:cubicBezTo>
                <a:cubicBezTo>
                  <a:pt x="19636" y="17502"/>
                  <a:pt x="19608" y="17339"/>
                  <a:pt x="19567" y="17182"/>
                </a:cubicBezTo>
                <a:lnTo>
                  <a:pt x="20618" y="16598"/>
                </a:lnTo>
                <a:cubicBezTo>
                  <a:pt x="20618" y="16598"/>
                  <a:pt x="20618" y="19636"/>
                  <a:pt x="20618" y="19636"/>
                </a:cubicBezTo>
                <a:close/>
                <a:moveTo>
                  <a:pt x="16691" y="17673"/>
                </a:moveTo>
                <a:cubicBezTo>
                  <a:pt x="16691" y="17131"/>
                  <a:pt x="17131" y="16691"/>
                  <a:pt x="17673" y="16691"/>
                </a:cubicBezTo>
                <a:cubicBezTo>
                  <a:pt x="18214" y="16691"/>
                  <a:pt x="18655" y="17131"/>
                  <a:pt x="18655" y="17673"/>
                </a:cubicBezTo>
                <a:cubicBezTo>
                  <a:pt x="18655" y="18215"/>
                  <a:pt x="18214" y="18655"/>
                  <a:pt x="17673" y="18655"/>
                </a:cubicBezTo>
                <a:cubicBezTo>
                  <a:pt x="17131" y="18655"/>
                  <a:pt x="16691" y="18215"/>
                  <a:pt x="16691" y="17673"/>
                </a:cubicBezTo>
                <a:moveTo>
                  <a:pt x="17182" y="20619"/>
                </a:moveTo>
                <a:lnTo>
                  <a:pt x="13757" y="20619"/>
                </a:lnTo>
                <a:cubicBezTo>
                  <a:pt x="13138" y="19797"/>
                  <a:pt x="12764" y="18781"/>
                  <a:pt x="12764" y="17673"/>
                </a:cubicBezTo>
                <a:cubicBezTo>
                  <a:pt x="12764" y="16982"/>
                  <a:pt x="12907" y="16326"/>
                  <a:pt x="13165" y="15730"/>
                </a:cubicBezTo>
                <a:lnTo>
                  <a:pt x="15779" y="17182"/>
                </a:lnTo>
                <a:cubicBezTo>
                  <a:pt x="15738" y="17339"/>
                  <a:pt x="15709" y="17502"/>
                  <a:pt x="15709" y="17673"/>
                </a:cubicBezTo>
                <a:cubicBezTo>
                  <a:pt x="15709" y="18587"/>
                  <a:pt x="16336" y="19348"/>
                  <a:pt x="17182" y="19567"/>
                </a:cubicBezTo>
                <a:cubicBezTo>
                  <a:pt x="17182" y="19567"/>
                  <a:pt x="17182" y="20619"/>
                  <a:pt x="17182" y="20619"/>
                </a:cubicBezTo>
                <a:close/>
                <a:moveTo>
                  <a:pt x="982" y="5376"/>
                </a:moveTo>
                <a:cubicBezTo>
                  <a:pt x="3301" y="5145"/>
                  <a:pt x="5145" y="3301"/>
                  <a:pt x="5375" y="982"/>
                </a:cubicBezTo>
                <a:lnTo>
                  <a:pt x="10309" y="982"/>
                </a:lnTo>
                <a:lnTo>
                  <a:pt x="10309" y="1703"/>
                </a:lnTo>
                <a:cubicBezTo>
                  <a:pt x="10305" y="1705"/>
                  <a:pt x="10302" y="1706"/>
                  <a:pt x="10298" y="1707"/>
                </a:cubicBezTo>
                <a:lnTo>
                  <a:pt x="9293" y="1958"/>
                </a:lnTo>
                <a:cubicBezTo>
                  <a:pt x="8947" y="2045"/>
                  <a:pt x="8675" y="2313"/>
                  <a:pt x="8583" y="2657"/>
                </a:cubicBezTo>
                <a:cubicBezTo>
                  <a:pt x="8394" y="3363"/>
                  <a:pt x="8112" y="4042"/>
                  <a:pt x="7744" y="4676"/>
                </a:cubicBezTo>
                <a:cubicBezTo>
                  <a:pt x="7564" y="4986"/>
                  <a:pt x="7567" y="5368"/>
                  <a:pt x="7751" y="5674"/>
                </a:cubicBezTo>
                <a:lnTo>
                  <a:pt x="8292" y="6575"/>
                </a:lnTo>
                <a:lnTo>
                  <a:pt x="6576" y="8291"/>
                </a:lnTo>
                <a:cubicBezTo>
                  <a:pt x="6573" y="8290"/>
                  <a:pt x="6569" y="8288"/>
                  <a:pt x="6566" y="8286"/>
                </a:cubicBezTo>
                <a:lnTo>
                  <a:pt x="5669" y="7748"/>
                </a:lnTo>
                <a:cubicBezTo>
                  <a:pt x="5513" y="7655"/>
                  <a:pt x="5339" y="7608"/>
                  <a:pt x="5164" y="7608"/>
                </a:cubicBezTo>
                <a:cubicBezTo>
                  <a:pt x="4995" y="7608"/>
                  <a:pt x="4825" y="7652"/>
                  <a:pt x="4673" y="7739"/>
                </a:cubicBezTo>
                <a:cubicBezTo>
                  <a:pt x="4039" y="8106"/>
                  <a:pt x="3362" y="8387"/>
                  <a:pt x="2659" y="8575"/>
                </a:cubicBezTo>
                <a:cubicBezTo>
                  <a:pt x="2315" y="8666"/>
                  <a:pt x="2047" y="8938"/>
                  <a:pt x="1960" y="9285"/>
                </a:cubicBezTo>
                <a:lnTo>
                  <a:pt x="1707" y="10298"/>
                </a:lnTo>
                <a:cubicBezTo>
                  <a:pt x="1706" y="10302"/>
                  <a:pt x="1705" y="10305"/>
                  <a:pt x="1703" y="10310"/>
                </a:cubicBezTo>
                <a:lnTo>
                  <a:pt x="982" y="10310"/>
                </a:lnTo>
                <a:cubicBezTo>
                  <a:pt x="982" y="10310"/>
                  <a:pt x="982" y="5376"/>
                  <a:pt x="982" y="5376"/>
                </a:cubicBezTo>
                <a:close/>
                <a:moveTo>
                  <a:pt x="982" y="1964"/>
                </a:moveTo>
                <a:cubicBezTo>
                  <a:pt x="982" y="1421"/>
                  <a:pt x="1422" y="982"/>
                  <a:pt x="1964" y="982"/>
                </a:cubicBezTo>
                <a:lnTo>
                  <a:pt x="4384" y="982"/>
                </a:lnTo>
                <a:cubicBezTo>
                  <a:pt x="4162" y="2758"/>
                  <a:pt x="2758" y="4162"/>
                  <a:pt x="982" y="4384"/>
                </a:cubicBezTo>
                <a:cubicBezTo>
                  <a:pt x="982" y="4384"/>
                  <a:pt x="982" y="1964"/>
                  <a:pt x="982" y="1964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77" name="Shape 2597">
            <a:extLst>
              <a:ext uri="{FF2B5EF4-FFF2-40B4-BE49-F238E27FC236}">
                <a16:creationId xmlns:a16="http://schemas.microsoft.com/office/drawing/2014/main" id="{244F6741-14D9-6343-B26E-68C053891800}"/>
              </a:ext>
            </a:extLst>
          </p:cNvPr>
          <p:cNvSpPr/>
          <p:nvPr/>
        </p:nvSpPr>
        <p:spPr>
          <a:xfrm>
            <a:off x="9630962" y="4512951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9600"/>
                </a:moveTo>
                <a:lnTo>
                  <a:pt x="11291" y="9600"/>
                </a:lnTo>
                <a:cubicBezTo>
                  <a:pt x="11562" y="9600"/>
                  <a:pt x="11782" y="9332"/>
                  <a:pt x="11782" y="9000"/>
                </a:cubicBezTo>
                <a:cubicBezTo>
                  <a:pt x="11782" y="8669"/>
                  <a:pt x="11562" y="8400"/>
                  <a:pt x="11291" y="8400"/>
                </a:cubicBezTo>
                <a:lnTo>
                  <a:pt x="7364" y="8400"/>
                </a:lnTo>
                <a:cubicBezTo>
                  <a:pt x="7093" y="8400"/>
                  <a:pt x="6873" y="8669"/>
                  <a:pt x="6873" y="9000"/>
                </a:cubicBezTo>
                <a:cubicBezTo>
                  <a:pt x="6873" y="9332"/>
                  <a:pt x="7093" y="9600"/>
                  <a:pt x="7364" y="9600"/>
                </a:cubicBezTo>
                <a:moveTo>
                  <a:pt x="7364" y="12000"/>
                </a:moveTo>
                <a:lnTo>
                  <a:pt x="9327" y="12000"/>
                </a:lnTo>
                <a:cubicBezTo>
                  <a:pt x="9598" y="12000"/>
                  <a:pt x="9818" y="11732"/>
                  <a:pt x="9818" y="11400"/>
                </a:cubicBezTo>
                <a:cubicBezTo>
                  <a:pt x="9818" y="11069"/>
                  <a:pt x="9598" y="10800"/>
                  <a:pt x="9327" y="10800"/>
                </a:cubicBezTo>
                <a:lnTo>
                  <a:pt x="7364" y="10800"/>
                </a:lnTo>
                <a:cubicBezTo>
                  <a:pt x="7093" y="10800"/>
                  <a:pt x="6873" y="11069"/>
                  <a:pt x="6873" y="11400"/>
                </a:cubicBezTo>
                <a:cubicBezTo>
                  <a:pt x="6873" y="11732"/>
                  <a:pt x="7093" y="12000"/>
                  <a:pt x="7364" y="12000"/>
                </a:cubicBezTo>
                <a:moveTo>
                  <a:pt x="20618" y="20400"/>
                </a:moveTo>
                <a:lnTo>
                  <a:pt x="16691" y="20400"/>
                </a:lnTo>
                <a:lnTo>
                  <a:pt x="16691" y="19200"/>
                </a:lnTo>
                <a:lnTo>
                  <a:pt x="17182" y="19200"/>
                </a:lnTo>
                <a:cubicBezTo>
                  <a:pt x="17453" y="19200"/>
                  <a:pt x="17673" y="18932"/>
                  <a:pt x="17673" y="18600"/>
                </a:cubicBezTo>
                <a:cubicBezTo>
                  <a:pt x="17673" y="18269"/>
                  <a:pt x="17453" y="18000"/>
                  <a:pt x="17182" y="18000"/>
                </a:cubicBezTo>
                <a:lnTo>
                  <a:pt x="15218" y="18000"/>
                </a:lnTo>
                <a:cubicBezTo>
                  <a:pt x="14947" y="18000"/>
                  <a:pt x="14727" y="18269"/>
                  <a:pt x="14727" y="18600"/>
                </a:cubicBezTo>
                <a:cubicBezTo>
                  <a:pt x="14727" y="18932"/>
                  <a:pt x="14947" y="19200"/>
                  <a:pt x="15218" y="19200"/>
                </a:cubicBezTo>
                <a:lnTo>
                  <a:pt x="15709" y="19200"/>
                </a:lnTo>
                <a:lnTo>
                  <a:pt x="15709" y="20400"/>
                </a:lnTo>
                <a:lnTo>
                  <a:pt x="9818" y="20400"/>
                </a:lnTo>
                <a:lnTo>
                  <a:pt x="9818" y="19200"/>
                </a:lnTo>
                <a:lnTo>
                  <a:pt x="10309" y="19200"/>
                </a:lnTo>
                <a:cubicBezTo>
                  <a:pt x="10580" y="19200"/>
                  <a:pt x="10800" y="18932"/>
                  <a:pt x="10800" y="18600"/>
                </a:cubicBezTo>
                <a:cubicBezTo>
                  <a:pt x="10800" y="18269"/>
                  <a:pt x="10580" y="18000"/>
                  <a:pt x="10309" y="18000"/>
                </a:cubicBezTo>
                <a:lnTo>
                  <a:pt x="8345" y="18000"/>
                </a:lnTo>
                <a:cubicBezTo>
                  <a:pt x="8075" y="18000"/>
                  <a:pt x="7855" y="18269"/>
                  <a:pt x="7855" y="18600"/>
                </a:cubicBezTo>
                <a:cubicBezTo>
                  <a:pt x="7855" y="18932"/>
                  <a:pt x="8075" y="19200"/>
                  <a:pt x="8345" y="19200"/>
                </a:cubicBezTo>
                <a:lnTo>
                  <a:pt x="8836" y="19200"/>
                </a:lnTo>
                <a:lnTo>
                  <a:pt x="8836" y="20400"/>
                </a:ln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7364" y="14400"/>
                </a:moveTo>
                <a:lnTo>
                  <a:pt x="11291" y="14400"/>
                </a:lnTo>
                <a:cubicBezTo>
                  <a:pt x="11562" y="14400"/>
                  <a:pt x="11782" y="14132"/>
                  <a:pt x="11782" y="13800"/>
                </a:cubicBezTo>
                <a:cubicBezTo>
                  <a:pt x="11782" y="13469"/>
                  <a:pt x="11562" y="13200"/>
                  <a:pt x="11291" y="13200"/>
                </a:cubicBezTo>
                <a:lnTo>
                  <a:pt x="7364" y="13200"/>
                </a:lnTo>
                <a:cubicBezTo>
                  <a:pt x="7093" y="13200"/>
                  <a:pt x="6873" y="13469"/>
                  <a:pt x="6873" y="13800"/>
                </a:cubicBezTo>
                <a:cubicBezTo>
                  <a:pt x="6873" y="14132"/>
                  <a:pt x="7093" y="14400"/>
                  <a:pt x="7364" y="14400"/>
                </a:cubicBezTo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1"/>
                  <a:pt x="982" y="16801"/>
                </a:cubicBezTo>
                <a:lnTo>
                  <a:pt x="2455" y="16801"/>
                </a:lnTo>
                <a:cubicBezTo>
                  <a:pt x="2725" y="16801"/>
                  <a:pt x="2945" y="16532"/>
                  <a:pt x="2945" y="16200"/>
                </a:cubicBezTo>
                <a:cubicBezTo>
                  <a:pt x="2945" y="15869"/>
                  <a:pt x="2725" y="15600"/>
                  <a:pt x="2455" y="15600"/>
                </a:cubicBezTo>
                <a:moveTo>
                  <a:pt x="14236" y="14400"/>
                </a:moveTo>
                <a:lnTo>
                  <a:pt x="16200" y="14400"/>
                </a:lnTo>
                <a:cubicBezTo>
                  <a:pt x="16471" y="14400"/>
                  <a:pt x="16691" y="14132"/>
                  <a:pt x="16691" y="13800"/>
                </a:cubicBezTo>
                <a:cubicBezTo>
                  <a:pt x="16691" y="13469"/>
                  <a:pt x="16471" y="13200"/>
                  <a:pt x="16200" y="13200"/>
                </a:cubicBezTo>
                <a:lnTo>
                  <a:pt x="14236" y="13200"/>
                </a:lnTo>
                <a:cubicBezTo>
                  <a:pt x="13966" y="13200"/>
                  <a:pt x="13745" y="13469"/>
                  <a:pt x="13745" y="13800"/>
                </a:cubicBezTo>
                <a:cubicBezTo>
                  <a:pt x="13745" y="14132"/>
                  <a:pt x="13966" y="14400"/>
                  <a:pt x="14236" y="14400"/>
                </a:cubicBezTo>
                <a:moveTo>
                  <a:pt x="14236" y="9600"/>
                </a:move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cubicBezTo>
                  <a:pt x="16691" y="8669"/>
                  <a:pt x="16471" y="8400"/>
                  <a:pt x="16200" y="8400"/>
                </a:cubicBezTo>
                <a:lnTo>
                  <a:pt x="14236" y="8400"/>
                </a:lnTo>
                <a:cubicBezTo>
                  <a:pt x="13966" y="8400"/>
                  <a:pt x="13745" y="8669"/>
                  <a:pt x="13745" y="9000"/>
                </a:cubicBezTo>
                <a:cubicBezTo>
                  <a:pt x="13745" y="9332"/>
                  <a:pt x="13966" y="9600"/>
                  <a:pt x="14236" y="9600"/>
                </a:cubicBezTo>
                <a:moveTo>
                  <a:pt x="14236" y="12000"/>
                </a:moveTo>
                <a:lnTo>
                  <a:pt x="18164" y="12000"/>
                </a:lnTo>
                <a:cubicBezTo>
                  <a:pt x="18434" y="12000"/>
                  <a:pt x="18655" y="11732"/>
                  <a:pt x="18655" y="11400"/>
                </a:cubicBezTo>
                <a:cubicBezTo>
                  <a:pt x="18655" y="11069"/>
                  <a:pt x="18434" y="10800"/>
                  <a:pt x="18164" y="10800"/>
                </a:cubicBezTo>
                <a:lnTo>
                  <a:pt x="14236" y="10800"/>
                </a:lnTo>
                <a:cubicBezTo>
                  <a:pt x="13966" y="10800"/>
                  <a:pt x="13745" y="11069"/>
                  <a:pt x="13745" y="11400"/>
                </a:cubicBezTo>
                <a:cubicBezTo>
                  <a:pt x="13745" y="11732"/>
                  <a:pt x="13966" y="12000"/>
                  <a:pt x="14236" y="120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78" name="Shape 2598">
            <a:extLst>
              <a:ext uri="{FF2B5EF4-FFF2-40B4-BE49-F238E27FC236}">
                <a16:creationId xmlns:a16="http://schemas.microsoft.com/office/drawing/2014/main" id="{B45561C4-BB49-D04E-9239-663202F2FFAD}"/>
              </a:ext>
            </a:extLst>
          </p:cNvPr>
          <p:cNvSpPr/>
          <p:nvPr/>
        </p:nvSpPr>
        <p:spPr>
          <a:xfrm>
            <a:off x="10697484" y="4512951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8400"/>
                </a:moveTo>
                <a:lnTo>
                  <a:pt x="10800" y="8400"/>
                </a:lnTo>
                <a:lnTo>
                  <a:pt x="10800" y="12001"/>
                </a:lnTo>
                <a:lnTo>
                  <a:pt x="6873" y="12001"/>
                </a:lnTo>
                <a:cubicBezTo>
                  <a:pt x="6873" y="12001"/>
                  <a:pt x="6873" y="8400"/>
                  <a:pt x="6873" y="8400"/>
                </a:cubicBezTo>
                <a:close/>
                <a:moveTo>
                  <a:pt x="6382" y="13200"/>
                </a:moveTo>
                <a:lnTo>
                  <a:pt x="11291" y="13200"/>
                </a:lnTo>
                <a:cubicBezTo>
                  <a:pt x="11562" y="13200"/>
                  <a:pt x="11782" y="12932"/>
                  <a:pt x="11782" y="12600"/>
                </a:cubicBezTo>
                <a:lnTo>
                  <a:pt x="11782" y="7800"/>
                </a:lnTo>
                <a:cubicBezTo>
                  <a:pt x="11782" y="7469"/>
                  <a:pt x="11562" y="7200"/>
                  <a:pt x="11291" y="7200"/>
                </a:cubicBezTo>
                <a:lnTo>
                  <a:pt x="6382" y="7200"/>
                </a:lnTo>
                <a:cubicBezTo>
                  <a:pt x="6111" y="7200"/>
                  <a:pt x="5891" y="7469"/>
                  <a:pt x="5891" y="7800"/>
                </a:cubicBezTo>
                <a:lnTo>
                  <a:pt x="5891" y="12600"/>
                </a:lnTo>
                <a:cubicBezTo>
                  <a:pt x="5891" y="12932"/>
                  <a:pt x="6111" y="13200"/>
                  <a:pt x="6382" y="13200"/>
                </a:cubicBezTo>
                <a:moveTo>
                  <a:pt x="6382" y="4800"/>
                </a:moveTo>
                <a:cubicBezTo>
                  <a:pt x="6653" y="4800"/>
                  <a:pt x="6873" y="4531"/>
                  <a:pt x="6873" y="4200"/>
                </a:cubicBezTo>
                <a:cubicBezTo>
                  <a:pt x="6873" y="3868"/>
                  <a:pt x="6653" y="3600"/>
                  <a:pt x="6382" y="3600"/>
                </a:cubicBezTo>
                <a:cubicBezTo>
                  <a:pt x="6111" y="3600"/>
                  <a:pt x="5891" y="3868"/>
                  <a:pt x="5891" y="4200"/>
                </a:cubicBezTo>
                <a:cubicBezTo>
                  <a:pt x="5891" y="4531"/>
                  <a:pt x="6111" y="4800"/>
                  <a:pt x="6382" y="4800"/>
                </a:cubicBezTo>
                <a:moveTo>
                  <a:pt x="20618" y="20400"/>
                </a:moveTo>
                <a:lnTo>
                  <a:pt x="2945" y="20400"/>
                </a:lnTo>
                <a:cubicBezTo>
                  <a:pt x="1861" y="20400"/>
                  <a:pt x="982" y="19325"/>
                  <a:pt x="982" y="18000"/>
                </a:cubicBezTo>
                <a:lnTo>
                  <a:pt x="982" y="4800"/>
                </a:lnTo>
                <a:lnTo>
                  <a:pt x="2945" y="4800"/>
                </a:lnTo>
                <a:lnTo>
                  <a:pt x="2945" y="17400"/>
                </a:lnTo>
                <a:cubicBezTo>
                  <a:pt x="2945" y="17732"/>
                  <a:pt x="3166" y="18000"/>
                  <a:pt x="3436" y="18000"/>
                </a:cubicBezTo>
                <a:cubicBezTo>
                  <a:pt x="3707" y="18000"/>
                  <a:pt x="3927" y="17732"/>
                  <a:pt x="3927" y="17400"/>
                </a:cubicBezTo>
                <a:lnTo>
                  <a:pt x="3927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0618" y="0"/>
                </a:moveTo>
                <a:lnTo>
                  <a:pt x="3927" y="0"/>
                </a:lnTo>
                <a:cubicBezTo>
                  <a:pt x="3385" y="0"/>
                  <a:pt x="2945" y="538"/>
                  <a:pt x="2945" y="1200"/>
                </a:cubicBezTo>
                <a:lnTo>
                  <a:pt x="2945" y="3600"/>
                </a:lnTo>
                <a:lnTo>
                  <a:pt x="982" y="3600"/>
                </a:lnTo>
                <a:cubicBezTo>
                  <a:pt x="440" y="3600"/>
                  <a:pt x="0" y="4138"/>
                  <a:pt x="0" y="4800"/>
                </a:cubicBezTo>
                <a:lnTo>
                  <a:pt x="0" y="18000"/>
                </a:lnTo>
                <a:cubicBezTo>
                  <a:pt x="0" y="19988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6382" y="18000"/>
                </a:moveTo>
                <a:lnTo>
                  <a:pt x="18164" y="18000"/>
                </a:lnTo>
                <a:cubicBezTo>
                  <a:pt x="18434" y="18000"/>
                  <a:pt x="18655" y="17732"/>
                  <a:pt x="18655" y="17400"/>
                </a:cubicBezTo>
                <a:cubicBezTo>
                  <a:pt x="18655" y="17068"/>
                  <a:pt x="18434" y="16801"/>
                  <a:pt x="18164" y="16801"/>
                </a:cubicBezTo>
                <a:lnTo>
                  <a:pt x="6382" y="16801"/>
                </a:lnTo>
                <a:cubicBezTo>
                  <a:pt x="6111" y="16801"/>
                  <a:pt x="5891" y="17068"/>
                  <a:pt x="5891" y="17400"/>
                </a:cubicBezTo>
                <a:cubicBezTo>
                  <a:pt x="5891" y="17732"/>
                  <a:pt x="6111" y="18000"/>
                  <a:pt x="6382" y="18000"/>
                </a:cubicBezTo>
                <a:moveTo>
                  <a:pt x="6382" y="15600"/>
                </a:moveTo>
                <a:lnTo>
                  <a:pt x="18164" y="15600"/>
                </a:lnTo>
                <a:cubicBezTo>
                  <a:pt x="18434" y="15600"/>
                  <a:pt x="18655" y="15332"/>
                  <a:pt x="18655" y="15000"/>
                </a:cubicBezTo>
                <a:cubicBezTo>
                  <a:pt x="18655" y="14668"/>
                  <a:pt x="18434" y="14401"/>
                  <a:pt x="18164" y="14401"/>
                </a:cubicBezTo>
                <a:lnTo>
                  <a:pt x="6382" y="14401"/>
                </a:lnTo>
                <a:cubicBezTo>
                  <a:pt x="6111" y="14401"/>
                  <a:pt x="5891" y="14668"/>
                  <a:pt x="5891" y="15000"/>
                </a:cubicBezTo>
                <a:cubicBezTo>
                  <a:pt x="5891" y="15332"/>
                  <a:pt x="6111" y="15600"/>
                  <a:pt x="6382" y="15600"/>
                </a:cubicBezTo>
                <a:moveTo>
                  <a:pt x="8345" y="4800"/>
                </a:moveTo>
                <a:cubicBezTo>
                  <a:pt x="8616" y="4800"/>
                  <a:pt x="8836" y="4531"/>
                  <a:pt x="8836" y="4200"/>
                </a:cubicBezTo>
                <a:cubicBezTo>
                  <a:pt x="8836" y="3868"/>
                  <a:pt x="8616" y="3600"/>
                  <a:pt x="8345" y="3600"/>
                </a:cubicBezTo>
                <a:cubicBezTo>
                  <a:pt x="8075" y="3600"/>
                  <a:pt x="7855" y="3868"/>
                  <a:pt x="7855" y="4200"/>
                </a:cubicBezTo>
                <a:cubicBezTo>
                  <a:pt x="7855" y="4531"/>
                  <a:pt x="8075" y="4800"/>
                  <a:pt x="8345" y="4800"/>
                </a:cubicBezTo>
                <a:moveTo>
                  <a:pt x="18164" y="7200"/>
                </a:moveTo>
                <a:lnTo>
                  <a:pt x="14236" y="7200"/>
                </a:lnTo>
                <a:cubicBezTo>
                  <a:pt x="13966" y="7200"/>
                  <a:pt x="13745" y="7469"/>
                  <a:pt x="13745" y="7800"/>
                </a:cubicBezTo>
                <a:cubicBezTo>
                  <a:pt x="13745" y="8132"/>
                  <a:pt x="13966" y="8400"/>
                  <a:pt x="14236" y="8400"/>
                </a:cubicBezTo>
                <a:lnTo>
                  <a:pt x="18164" y="8400"/>
                </a:lnTo>
                <a:cubicBezTo>
                  <a:pt x="18434" y="8400"/>
                  <a:pt x="18655" y="8132"/>
                  <a:pt x="18655" y="7800"/>
                </a:cubicBezTo>
                <a:cubicBezTo>
                  <a:pt x="18655" y="7469"/>
                  <a:pt x="18434" y="7200"/>
                  <a:pt x="18164" y="7200"/>
                </a:cubicBezTo>
                <a:moveTo>
                  <a:pt x="18164" y="12001"/>
                </a:moveTo>
                <a:lnTo>
                  <a:pt x="14236" y="12001"/>
                </a:lnTo>
                <a:cubicBezTo>
                  <a:pt x="13966" y="12001"/>
                  <a:pt x="13745" y="12268"/>
                  <a:pt x="13745" y="12600"/>
                </a:cubicBezTo>
                <a:cubicBezTo>
                  <a:pt x="13745" y="12932"/>
                  <a:pt x="13966" y="13200"/>
                  <a:pt x="14236" y="13200"/>
                </a:cubicBezTo>
                <a:lnTo>
                  <a:pt x="18164" y="13200"/>
                </a:lnTo>
                <a:cubicBezTo>
                  <a:pt x="18434" y="13200"/>
                  <a:pt x="18655" y="12932"/>
                  <a:pt x="18655" y="12600"/>
                </a:cubicBezTo>
                <a:cubicBezTo>
                  <a:pt x="18655" y="12268"/>
                  <a:pt x="18434" y="12001"/>
                  <a:pt x="18164" y="12001"/>
                </a:cubicBezTo>
                <a:moveTo>
                  <a:pt x="18164" y="9600"/>
                </a:moveTo>
                <a:lnTo>
                  <a:pt x="14236" y="9600"/>
                </a:lnTo>
                <a:cubicBezTo>
                  <a:pt x="13966" y="9600"/>
                  <a:pt x="13745" y="9869"/>
                  <a:pt x="13745" y="10200"/>
                </a:cubicBezTo>
                <a:cubicBezTo>
                  <a:pt x="13745" y="10532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32"/>
                  <a:pt x="18655" y="10200"/>
                </a:cubicBezTo>
                <a:cubicBezTo>
                  <a:pt x="18655" y="9869"/>
                  <a:pt x="18434" y="9600"/>
                  <a:pt x="18164" y="9600"/>
                </a:cubicBezTo>
                <a:moveTo>
                  <a:pt x="18164" y="4800"/>
                </a:moveTo>
                <a:cubicBezTo>
                  <a:pt x="18434" y="4800"/>
                  <a:pt x="18655" y="4531"/>
                  <a:pt x="18655" y="4200"/>
                </a:cubicBezTo>
                <a:cubicBezTo>
                  <a:pt x="18655" y="3868"/>
                  <a:pt x="18434" y="3600"/>
                  <a:pt x="18164" y="3600"/>
                </a:cubicBezTo>
                <a:cubicBezTo>
                  <a:pt x="17893" y="3600"/>
                  <a:pt x="17673" y="3868"/>
                  <a:pt x="17673" y="4200"/>
                </a:cubicBezTo>
                <a:cubicBezTo>
                  <a:pt x="17673" y="4531"/>
                  <a:pt x="17893" y="4800"/>
                  <a:pt x="18164" y="4800"/>
                </a:cubicBezTo>
                <a:moveTo>
                  <a:pt x="16200" y="4800"/>
                </a:moveTo>
                <a:cubicBezTo>
                  <a:pt x="16471" y="4800"/>
                  <a:pt x="16691" y="4531"/>
                  <a:pt x="16691" y="4200"/>
                </a:cubicBezTo>
                <a:cubicBezTo>
                  <a:pt x="16691" y="3868"/>
                  <a:pt x="16471" y="3600"/>
                  <a:pt x="16200" y="3600"/>
                </a:cubicBezTo>
                <a:cubicBezTo>
                  <a:pt x="15929" y="3600"/>
                  <a:pt x="15709" y="3868"/>
                  <a:pt x="15709" y="4200"/>
                </a:cubicBezTo>
                <a:cubicBezTo>
                  <a:pt x="15709" y="4531"/>
                  <a:pt x="15929" y="4800"/>
                  <a:pt x="16200" y="4800"/>
                </a:cubicBezTo>
                <a:moveTo>
                  <a:pt x="10309" y="4800"/>
                </a:moveTo>
                <a:lnTo>
                  <a:pt x="14236" y="4800"/>
                </a:lnTo>
                <a:cubicBezTo>
                  <a:pt x="14507" y="4800"/>
                  <a:pt x="14727" y="4531"/>
                  <a:pt x="14727" y="4200"/>
                </a:cubicBezTo>
                <a:cubicBezTo>
                  <a:pt x="14727" y="3868"/>
                  <a:pt x="14507" y="3600"/>
                  <a:pt x="14236" y="3600"/>
                </a:cubicBezTo>
                <a:lnTo>
                  <a:pt x="10309" y="3600"/>
                </a:lnTo>
                <a:cubicBezTo>
                  <a:pt x="10038" y="3600"/>
                  <a:pt x="9818" y="3868"/>
                  <a:pt x="9818" y="4200"/>
                </a:cubicBezTo>
                <a:cubicBezTo>
                  <a:pt x="9818" y="4531"/>
                  <a:pt x="10038" y="4800"/>
                  <a:pt x="10309" y="48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79" name="Shape 2599">
            <a:extLst>
              <a:ext uri="{FF2B5EF4-FFF2-40B4-BE49-F238E27FC236}">
                <a16:creationId xmlns:a16="http://schemas.microsoft.com/office/drawing/2014/main" id="{4FED813E-C6F4-3C44-8292-D5245DB29EAA}"/>
              </a:ext>
            </a:extLst>
          </p:cNvPr>
          <p:cNvSpPr/>
          <p:nvPr/>
        </p:nvSpPr>
        <p:spPr>
          <a:xfrm>
            <a:off x="11764006" y="446216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7855"/>
                </a:moveTo>
                <a:cubicBezTo>
                  <a:pt x="6653" y="7855"/>
                  <a:pt x="6873" y="7635"/>
                  <a:pt x="6873" y="7364"/>
                </a:cubicBezTo>
                <a:cubicBezTo>
                  <a:pt x="6873" y="7092"/>
                  <a:pt x="6653" y="6873"/>
                  <a:pt x="6382" y="6873"/>
                </a:cubicBezTo>
                <a:cubicBezTo>
                  <a:pt x="6111" y="6873"/>
                  <a:pt x="5891" y="7092"/>
                  <a:pt x="5891" y="7364"/>
                </a:cubicBezTo>
                <a:cubicBezTo>
                  <a:pt x="5891" y="7635"/>
                  <a:pt x="6111" y="7855"/>
                  <a:pt x="6382" y="7855"/>
                </a:cubicBezTo>
                <a:moveTo>
                  <a:pt x="6873" y="10800"/>
                </a:moveTo>
                <a:lnTo>
                  <a:pt x="10800" y="10800"/>
                </a:lnTo>
                <a:lnTo>
                  <a:pt x="10800" y="13746"/>
                </a:lnTo>
                <a:lnTo>
                  <a:pt x="6873" y="13746"/>
                </a:lnTo>
                <a:cubicBezTo>
                  <a:pt x="6873" y="13746"/>
                  <a:pt x="6873" y="10800"/>
                  <a:pt x="6873" y="10800"/>
                </a:cubicBezTo>
                <a:close/>
                <a:moveTo>
                  <a:pt x="6382" y="14727"/>
                </a:moveTo>
                <a:lnTo>
                  <a:pt x="11291" y="14727"/>
                </a:lnTo>
                <a:cubicBezTo>
                  <a:pt x="11562" y="14727"/>
                  <a:pt x="11782" y="14508"/>
                  <a:pt x="11782" y="14236"/>
                </a:cubicBezTo>
                <a:lnTo>
                  <a:pt x="11782" y="10309"/>
                </a:lnTo>
                <a:cubicBezTo>
                  <a:pt x="11782" y="10038"/>
                  <a:pt x="11562" y="9818"/>
                  <a:pt x="11291" y="9818"/>
                </a:cubicBezTo>
                <a:lnTo>
                  <a:pt x="6382" y="9818"/>
                </a:lnTo>
                <a:cubicBezTo>
                  <a:pt x="6111" y="9818"/>
                  <a:pt x="5891" y="10038"/>
                  <a:pt x="5891" y="10309"/>
                </a:cubicBezTo>
                <a:lnTo>
                  <a:pt x="5891" y="14236"/>
                </a:lnTo>
                <a:cubicBezTo>
                  <a:pt x="5891" y="14508"/>
                  <a:pt x="6111" y="14727"/>
                  <a:pt x="6382" y="14727"/>
                </a:cubicBezTo>
                <a:moveTo>
                  <a:pt x="8345" y="7855"/>
                </a:moveTo>
                <a:cubicBezTo>
                  <a:pt x="8616" y="7855"/>
                  <a:pt x="8836" y="7635"/>
                  <a:pt x="8836" y="7364"/>
                </a:cubicBezTo>
                <a:cubicBezTo>
                  <a:pt x="8836" y="7092"/>
                  <a:pt x="8616" y="6873"/>
                  <a:pt x="8345" y="6873"/>
                </a:cubicBezTo>
                <a:cubicBezTo>
                  <a:pt x="8075" y="6873"/>
                  <a:pt x="7855" y="7092"/>
                  <a:pt x="7855" y="7364"/>
                </a:cubicBezTo>
                <a:cubicBezTo>
                  <a:pt x="7855" y="7635"/>
                  <a:pt x="8075" y="7855"/>
                  <a:pt x="8345" y="7855"/>
                </a:cubicBezTo>
                <a:moveTo>
                  <a:pt x="20618" y="20618"/>
                </a:move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7855"/>
                </a:lnTo>
                <a:lnTo>
                  <a:pt x="2945" y="7855"/>
                </a:lnTo>
                <a:lnTo>
                  <a:pt x="2945" y="18164"/>
                </a:lnTo>
                <a:cubicBezTo>
                  <a:pt x="2945" y="18435"/>
                  <a:pt x="3166" y="18655"/>
                  <a:pt x="3436" y="18655"/>
                </a:cubicBezTo>
                <a:cubicBezTo>
                  <a:pt x="3707" y="18655"/>
                  <a:pt x="3927" y="18435"/>
                  <a:pt x="3927" y="18164"/>
                </a:cubicBezTo>
                <a:lnTo>
                  <a:pt x="3927" y="4909"/>
                </a:lnTo>
                <a:lnTo>
                  <a:pt x="20618" y="4909"/>
                </a:lnTo>
                <a:cubicBezTo>
                  <a:pt x="20618" y="4909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3927" y="3927"/>
                </a:lnTo>
                <a:cubicBezTo>
                  <a:pt x="3385" y="3927"/>
                  <a:pt x="2945" y="4367"/>
                  <a:pt x="2945" y="4909"/>
                </a:cubicBezTo>
                <a:lnTo>
                  <a:pt x="2945" y="6873"/>
                </a:lnTo>
                <a:lnTo>
                  <a:pt x="982" y="6873"/>
                </a:lnTo>
                <a:cubicBezTo>
                  <a:pt x="440" y="6873"/>
                  <a:pt x="0" y="7313"/>
                  <a:pt x="0" y="7855"/>
                </a:cubicBezTo>
                <a:lnTo>
                  <a:pt x="0" y="18655"/>
                </a:lnTo>
                <a:cubicBezTo>
                  <a:pt x="0" y="20282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  <a:moveTo>
                  <a:pt x="6382" y="16691"/>
                </a:moveTo>
                <a:lnTo>
                  <a:pt x="18164" y="16691"/>
                </a:lnTo>
                <a:cubicBezTo>
                  <a:pt x="18434" y="16691"/>
                  <a:pt x="18655" y="16472"/>
                  <a:pt x="18655" y="16200"/>
                </a:cubicBezTo>
                <a:cubicBezTo>
                  <a:pt x="18655" y="15929"/>
                  <a:pt x="18434" y="15710"/>
                  <a:pt x="18164" y="15710"/>
                </a:cubicBezTo>
                <a:lnTo>
                  <a:pt x="6382" y="15710"/>
                </a:lnTo>
                <a:cubicBezTo>
                  <a:pt x="6111" y="15710"/>
                  <a:pt x="5891" y="15929"/>
                  <a:pt x="5891" y="16200"/>
                </a:cubicBezTo>
                <a:cubicBezTo>
                  <a:pt x="5891" y="16472"/>
                  <a:pt x="6111" y="16691"/>
                  <a:pt x="6382" y="16691"/>
                </a:cubicBezTo>
                <a:moveTo>
                  <a:pt x="10309" y="7855"/>
                </a:moveTo>
                <a:lnTo>
                  <a:pt x="14236" y="7855"/>
                </a:lnTo>
                <a:cubicBezTo>
                  <a:pt x="14507" y="7855"/>
                  <a:pt x="14727" y="7635"/>
                  <a:pt x="14727" y="7364"/>
                </a:cubicBezTo>
                <a:cubicBezTo>
                  <a:pt x="14727" y="7092"/>
                  <a:pt x="14507" y="6873"/>
                  <a:pt x="14236" y="6873"/>
                </a:cubicBezTo>
                <a:lnTo>
                  <a:pt x="10309" y="6873"/>
                </a:lnTo>
                <a:cubicBezTo>
                  <a:pt x="10038" y="6873"/>
                  <a:pt x="9818" y="7092"/>
                  <a:pt x="9818" y="7364"/>
                </a:cubicBezTo>
                <a:cubicBezTo>
                  <a:pt x="9818" y="7635"/>
                  <a:pt x="10038" y="7855"/>
                  <a:pt x="10309" y="7855"/>
                </a:cubicBezTo>
                <a:moveTo>
                  <a:pt x="6382" y="18655"/>
                </a:moveTo>
                <a:lnTo>
                  <a:pt x="18164" y="18655"/>
                </a:lnTo>
                <a:cubicBezTo>
                  <a:pt x="18434" y="18655"/>
                  <a:pt x="18655" y="18435"/>
                  <a:pt x="18655" y="18164"/>
                </a:cubicBezTo>
                <a:cubicBezTo>
                  <a:pt x="18655" y="17893"/>
                  <a:pt x="18434" y="17673"/>
                  <a:pt x="18164" y="17673"/>
                </a:cubicBezTo>
                <a:lnTo>
                  <a:pt x="6382" y="17673"/>
                </a:lnTo>
                <a:cubicBezTo>
                  <a:pt x="6111" y="17673"/>
                  <a:pt x="5891" y="17893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moveTo>
                  <a:pt x="4909" y="2945"/>
                </a:moveTo>
                <a:lnTo>
                  <a:pt x="20127" y="2945"/>
                </a:lnTo>
                <a:cubicBezTo>
                  <a:pt x="20398" y="2945"/>
                  <a:pt x="20618" y="2726"/>
                  <a:pt x="20618" y="2455"/>
                </a:cubicBezTo>
                <a:cubicBezTo>
                  <a:pt x="20618" y="2184"/>
                  <a:pt x="20398" y="1964"/>
                  <a:pt x="20127" y="1964"/>
                </a:cubicBezTo>
                <a:lnTo>
                  <a:pt x="4909" y="1964"/>
                </a:lnTo>
                <a:cubicBezTo>
                  <a:pt x="4638" y="1964"/>
                  <a:pt x="4418" y="2184"/>
                  <a:pt x="4418" y="2455"/>
                </a:cubicBezTo>
                <a:cubicBezTo>
                  <a:pt x="4418" y="2726"/>
                  <a:pt x="4638" y="2945"/>
                  <a:pt x="4909" y="2945"/>
                </a:cubicBezTo>
                <a:moveTo>
                  <a:pt x="18164" y="11783"/>
                </a:moveTo>
                <a:lnTo>
                  <a:pt x="14236" y="11783"/>
                </a:lnTo>
                <a:cubicBezTo>
                  <a:pt x="13966" y="11783"/>
                  <a:pt x="13745" y="12001"/>
                  <a:pt x="13745" y="12273"/>
                </a:cubicBezTo>
                <a:cubicBezTo>
                  <a:pt x="13745" y="12544"/>
                  <a:pt x="13966" y="12764"/>
                  <a:pt x="14236" y="12764"/>
                </a:cubicBezTo>
                <a:lnTo>
                  <a:pt x="18164" y="12764"/>
                </a:lnTo>
                <a:cubicBezTo>
                  <a:pt x="18434" y="12764"/>
                  <a:pt x="18655" y="12544"/>
                  <a:pt x="18655" y="12273"/>
                </a:cubicBezTo>
                <a:cubicBezTo>
                  <a:pt x="18655" y="12001"/>
                  <a:pt x="18434" y="11783"/>
                  <a:pt x="18164" y="11783"/>
                </a:cubicBezTo>
                <a:moveTo>
                  <a:pt x="6382" y="982"/>
                </a:moveTo>
                <a:lnTo>
                  <a:pt x="19145" y="982"/>
                </a:lnTo>
                <a:cubicBezTo>
                  <a:pt x="19416" y="982"/>
                  <a:pt x="19636" y="762"/>
                  <a:pt x="19636" y="491"/>
                </a:cubicBezTo>
                <a:cubicBezTo>
                  <a:pt x="19636" y="220"/>
                  <a:pt x="19416" y="0"/>
                  <a:pt x="19145" y="0"/>
                </a:cubicBezTo>
                <a:lnTo>
                  <a:pt x="6382" y="0"/>
                </a:lnTo>
                <a:cubicBezTo>
                  <a:pt x="6111" y="0"/>
                  <a:pt x="5891" y="220"/>
                  <a:pt x="5891" y="491"/>
                </a:cubicBezTo>
                <a:cubicBezTo>
                  <a:pt x="5891" y="762"/>
                  <a:pt x="6111" y="982"/>
                  <a:pt x="6382" y="982"/>
                </a:cubicBezTo>
                <a:moveTo>
                  <a:pt x="18164" y="13746"/>
                </a:moveTo>
                <a:lnTo>
                  <a:pt x="14236" y="13746"/>
                </a:lnTo>
                <a:cubicBezTo>
                  <a:pt x="13966" y="13746"/>
                  <a:pt x="13745" y="13965"/>
                  <a:pt x="13745" y="14236"/>
                </a:cubicBezTo>
                <a:cubicBezTo>
                  <a:pt x="13745" y="14508"/>
                  <a:pt x="13966" y="14727"/>
                  <a:pt x="14236" y="14727"/>
                </a:cubicBezTo>
                <a:lnTo>
                  <a:pt x="18164" y="14727"/>
                </a:lnTo>
                <a:cubicBezTo>
                  <a:pt x="18434" y="14727"/>
                  <a:pt x="18655" y="14508"/>
                  <a:pt x="18655" y="14236"/>
                </a:cubicBezTo>
                <a:cubicBezTo>
                  <a:pt x="18655" y="13965"/>
                  <a:pt x="18434" y="13746"/>
                  <a:pt x="18164" y="13746"/>
                </a:cubicBezTo>
                <a:moveTo>
                  <a:pt x="16200" y="7855"/>
                </a:moveTo>
                <a:cubicBezTo>
                  <a:pt x="16471" y="7855"/>
                  <a:pt x="16691" y="7635"/>
                  <a:pt x="16691" y="7364"/>
                </a:cubicBezTo>
                <a:cubicBezTo>
                  <a:pt x="16691" y="7092"/>
                  <a:pt x="16471" y="6873"/>
                  <a:pt x="16200" y="6873"/>
                </a:cubicBezTo>
                <a:cubicBezTo>
                  <a:pt x="15929" y="6873"/>
                  <a:pt x="15709" y="7092"/>
                  <a:pt x="15709" y="7364"/>
                </a:cubicBezTo>
                <a:cubicBezTo>
                  <a:pt x="15709" y="7635"/>
                  <a:pt x="15929" y="7855"/>
                  <a:pt x="16200" y="7855"/>
                </a:cubicBezTo>
                <a:moveTo>
                  <a:pt x="18164" y="7855"/>
                </a:moveTo>
                <a:cubicBezTo>
                  <a:pt x="18434" y="7855"/>
                  <a:pt x="18655" y="7635"/>
                  <a:pt x="18655" y="7364"/>
                </a:cubicBezTo>
                <a:cubicBezTo>
                  <a:pt x="18655" y="7092"/>
                  <a:pt x="18434" y="6873"/>
                  <a:pt x="18164" y="6873"/>
                </a:cubicBezTo>
                <a:cubicBezTo>
                  <a:pt x="17893" y="6873"/>
                  <a:pt x="17673" y="7092"/>
                  <a:pt x="17673" y="7364"/>
                </a:cubicBezTo>
                <a:cubicBezTo>
                  <a:pt x="17673" y="7635"/>
                  <a:pt x="17893" y="7855"/>
                  <a:pt x="18164" y="7855"/>
                </a:cubicBezTo>
                <a:moveTo>
                  <a:pt x="18164" y="9818"/>
                </a:moveTo>
                <a:lnTo>
                  <a:pt x="14236" y="9818"/>
                </a:lnTo>
                <a:cubicBezTo>
                  <a:pt x="13966" y="9818"/>
                  <a:pt x="13745" y="10038"/>
                  <a:pt x="13745" y="10309"/>
                </a:cubicBezTo>
                <a:cubicBezTo>
                  <a:pt x="13745" y="10581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81"/>
                  <a:pt x="18655" y="10309"/>
                </a:cubicBezTo>
                <a:cubicBezTo>
                  <a:pt x="18655" y="10038"/>
                  <a:pt x="18434" y="9818"/>
                  <a:pt x="18164" y="9818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80" name="Shape 2600">
            <a:extLst>
              <a:ext uri="{FF2B5EF4-FFF2-40B4-BE49-F238E27FC236}">
                <a16:creationId xmlns:a16="http://schemas.microsoft.com/office/drawing/2014/main" id="{C71D2F7E-A6C1-5145-A56D-891E9AB37427}"/>
              </a:ext>
            </a:extLst>
          </p:cNvPr>
          <p:cNvSpPr/>
          <p:nvPr/>
        </p:nvSpPr>
        <p:spPr>
          <a:xfrm>
            <a:off x="10669727" y="760543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11291" y="10309"/>
                </a:lnTo>
                <a:lnTo>
                  <a:pt x="11291" y="5401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1"/>
                </a:cubicBezTo>
                <a:lnTo>
                  <a:pt x="10309" y="10309"/>
                </a:ln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0309" y="11292"/>
                </a:lnTo>
                <a:lnTo>
                  <a:pt x="10309" y="16200"/>
                </a:lnTo>
                <a:cubicBezTo>
                  <a:pt x="10309" y="16472"/>
                  <a:pt x="10529" y="16691"/>
                  <a:pt x="10800" y="16691"/>
                </a:cubicBezTo>
                <a:cubicBezTo>
                  <a:pt x="11071" y="16691"/>
                  <a:pt x="11291" y="16472"/>
                  <a:pt x="11291" y="16200"/>
                </a:cubicBezTo>
                <a:lnTo>
                  <a:pt x="11291" y="11292"/>
                </a:ln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81" name="Shape 2601">
            <a:extLst>
              <a:ext uri="{FF2B5EF4-FFF2-40B4-BE49-F238E27FC236}">
                <a16:creationId xmlns:a16="http://schemas.microsoft.com/office/drawing/2014/main" id="{AD0776BF-5FC0-604F-B1AC-2CF6CCA604F9}"/>
              </a:ext>
            </a:extLst>
          </p:cNvPr>
          <p:cNvSpPr/>
          <p:nvPr/>
        </p:nvSpPr>
        <p:spPr>
          <a:xfrm>
            <a:off x="11736249" y="760543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82" name="Shape 2602">
            <a:extLst>
              <a:ext uri="{FF2B5EF4-FFF2-40B4-BE49-F238E27FC236}">
                <a16:creationId xmlns:a16="http://schemas.microsoft.com/office/drawing/2014/main" id="{45F51F8D-1419-454C-9C42-98DD5C1D8BBC}"/>
              </a:ext>
            </a:extLst>
          </p:cNvPr>
          <p:cNvSpPr/>
          <p:nvPr/>
        </p:nvSpPr>
        <p:spPr>
          <a:xfrm>
            <a:off x="12748074" y="5560043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83" name="Shape 2606">
            <a:extLst>
              <a:ext uri="{FF2B5EF4-FFF2-40B4-BE49-F238E27FC236}">
                <a16:creationId xmlns:a16="http://schemas.microsoft.com/office/drawing/2014/main" id="{B68973E8-BF28-0545-9DF6-BA3A211AC98F}"/>
              </a:ext>
            </a:extLst>
          </p:cNvPr>
          <p:cNvSpPr/>
          <p:nvPr/>
        </p:nvSpPr>
        <p:spPr>
          <a:xfrm>
            <a:off x="12798859" y="657850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309"/>
                </a:moveTo>
                <a:cubicBezTo>
                  <a:pt x="10800" y="10581"/>
                  <a:pt x="10580" y="10800"/>
                  <a:pt x="10309" y="10800"/>
                </a:cubicBezTo>
                <a:cubicBezTo>
                  <a:pt x="10038" y="10800"/>
                  <a:pt x="9818" y="10581"/>
                  <a:pt x="9818" y="10309"/>
                </a:cubicBezTo>
                <a:cubicBezTo>
                  <a:pt x="9818" y="10038"/>
                  <a:pt x="10038" y="9818"/>
                  <a:pt x="10309" y="9818"/>
                </a:cubicBezTo>
                <a:cubicBezTo>
                  <a:pt x="10580" y="9818"/>
                  <a:pt x="10800" y="10038"/>
                  <a:pt x="10800" y="10309"/>
                </a:cubicBezTo>
                <a:moveTo>
                  <a:pt x="20618" y="20618"/>
                </a:moveTo>
                <a:lnTo>
                  <a:pt x="18655" y="20618"/>
                </a:lnTo>
                <a:lnTo>
                  <a:pt x="18655" y="19145"/>
                </a:lnTo>
                <a:cubicBezTo>
                  <a:pt x="18655" y="18875"/>
                  <a:pt x="18434" y="18655"/>
                  <a:pt x="18164" y="18655"/>
                </a:cubicBezTo>
                <a:lnTo>
                  <a:pt x="16691" y="18655"/>
                </a:lnTo>
                <a:lnTo>
                  <a:pt x="16691" y="17182"/>
                </a:lnTo>
                <a:cubicBezTo>
                  <a:pt x="16691" y="16911"/>
                  <a:pt x="16471" y="16691"/>
                  <a:pt x="16200" y="16691"/>
                </a:cubicBezTo>
                <a:lnTo>
                  <a:pt x="14441" y="16691"/>
                </a:lnTo>
                <a:lnTo>
                  <a:pt x="12850" y="15086"/>
                </a:lnTo>
                <a:cubicBezTo>
                  <a:pt x="12761" y="14997"/>
                  <a:pt x="12639" y="14943"/>
                  <a:pt x="12503" y="14943"/>
                </a:cubicBezTo>
                <a:cubicBezTo>
                  <a:pt x="12356" y="14943"/>
                  <a:pt x="12228" y="15010"/>
                  <a:pt x="12138" y="15113"/>
                </a:cubicBezTo>
                <a:lnTo>
                  <a:pt x="11833" y="15418"/>
                </a:lnTo>
                <a:cubicBezTo>
                  <a:pt x="11450" y="15801"/>
                  <a:pt x="10829" y="15801"/>
                  <a:pt x="10445" y="15418"/>
                </a:cubicBezTo>
                <a:lnTo>
                  <a:pt x="6167" y="11139"/>
                </a:lnTo>
                <a:cubicBezTo>
                  <a:pt x="5784" y="10756"/>
                  <a:pt x="5784" y="10136"/>
                  <a:pt x="6167" y="9752"/>
                </a:cubicBezTo>
                <a:lnTo>
                  <a:pt x="9752" y="6167"/>
                </a:lnTo>
                <a:cubicBezTo>
                  <a:pt x="10135" y="5784"/>
                  <a:pt x="10756" y="5784"/>
                  <a:pt x="11139" y="6167"/>
                </a:cubicBezTo>
                <a:lnTo>
                  <a:pt x="11761" y="6789"/>
                </a:lnTo>
                <a:cubicBezTo>
                  <a:pt x="11699" y="7609"/>
                  <a:pt x="11457" y="8377"/>
                  <a:pt x="11069" y="9054"/>
                </a:cubicBezTo>
                <a:cubicBezTo>
                  <a:pt x="10847" y="8919"/>
                  <a:pt x="10588" y="8837"/>
                  <a:pt x="10309" y="8837"/>
                </a:cubicBezTo>
                <a:cubicBezTo>
                  <a:pt x="9496" y="8837"/>
                  <a:pt x="8836" y="9496"/>
                  <a:pt x="8836" y="10309"/>
                </a:cubicBezTo>
                <a:cubicBezTo>
                  <a:pt x="8836" y="11123"/>
                  <a:pt x="9496" y="11782"/>
                  <a:pt x="10309" y="11782"/>
                </a:cubicBezTo>
                <a:cubicBezTo>
                  <a:pt x="11123" y="11782"/>
                  <a:pt x="11782" y="11123"/>
                  <a:pt x="11782" y="10309"/>
                </a:cubicBezTo>
                <a:cubicBezTo>
                  <a:pt x="11782" y="10156"/>
                  <a:pt x="11752" y="10012"/>
                  <a:pt x="11709" y="9873"/>
                </a:cubicBezTo>
                <a:cubicBezTo>
                  <a:pt x="12146" y="9210"/>
                  <a:pt x="12466" y="8463"/>
                  <a:pt x="12631" y="7659"/>
                </a:cubicBezTo>
                <a:lnTo>
                  <a:pt x="15417" y="10446"/>
                </a:lnTo>
                <a:cubicBezTo>
                  <a:pt x="15800" y="10829"/>
                  <a:pt x="15800" y="11450"/>
                  <a:pt x="15417" y="11833"/>
                </a:cubicBezTo>
                <a:lnTo>
                  <a:pt x="15128" y="12122"/>
                </a:lnTo>
                <a:cubicBezTo>
                  <a:pt x="15025" y="12213"/>
                  <a:pt x="14957" y="12341"/>
                  <a:pt x="14957" y="12487"/>
                </a:cubicBezTo>
                <a:cubicBezTo>
                  <a:pt x="14957" y="12623"/>
                  <a:pt x="15013" y="12746"/>
                  <a:pt x="15101" y="12835"/>
                </a:cubicBezTo>
                <a:lnTo>
                  <a:pt x="20618" y="18367"/>
                </a:lnTo>
                <a:cubicBezTo>
                  <a:pt x="20618" y="18367"/>
                  <a:pt x="20618" y="20618"/>
                  <a:pt x="20618" y="20618"/>
                </a:cubicBezTo>
                <a:close/>
                <a:moveTo>
                  <a:pt x="5343" y="11673"/>
                </a:moveTo>
                <a:cubicBezTo>
                  <a:pt x="2859" y="11190"/>
                  <a:pt x="982" y="9008"/>
                  <a:pt x="982" y="6383"/>
                </a:cubicBezTo>
                <a:cubicBezTo>
                  <a:pt x="982" y="3400"/>
                  <a:pt x="3399" y="982"/>
                  <a:pt x="6382" y="982"/>
                </a:cubicBezTo>
                <a:cubicBezTo>
                  <a:pt x="9011" y="982"/>
                  <a:pt x="11198" y="2862"/>
                  <a:pt x="11681" y="5349"/>
                </a:cubicBezTo>
                <a:cubicBezTo>
                  <a:pt x="10910" y="4719"/>
                  <a:pt x="9777" y="4755"/>
                  <a:pt x="9058" y="5473"/>
                </a:cubicBezTo>
                <a:lnTo>
                  <a:pt x="5474" y="9058"/>
                </a:lnTo>
                <a:cubicBezTo>
                  <a:pt x="4757" y="9775"/>
                  <a:pt x="4719" y="10904"/>
                  <a:pt x="5343" y="11673"/>
                </a:cubicBezTo>
                <a:moveTo>
                  <a:pt x="21456" y="17817"/>
                </a:moveTo>
                <a:lnTo>
                  <a:pt x="16142" y="12488"/>
                </a:lnTo>
                <a:cubicBezTo>
                  <a:pt x="16874" y="11720"/>
                  <a:pt x="16865" y="10507"/>
                  <a:pt x="16111" y="9752"/>
                </a:cubicBezTo>
                <a:lnTo>
                  <a:pt x="12763" y="6404"/>
                </a:lnTo>
                <a:cubicBezTo>
                  <a:pt x="12763" y="6396"/>
                  <a:pt x="12764" y="6389"/>
                  <a:pt x="12764" y="6383"/>
                </a:cubicBezTo>
                <a:cubicBezTo>
                  <a:pt x="12764" y="2857"/>
                  <a:pt x="9907" y="0"/>
                  <a:pt x="6382" y="0"/>
                </a:cubicBezTo>
                <a:cubicBezTo>
                  <a:pt x="2857" y="0"/>
                  <a:pt x="0" y="2857"/>
                  <a:pt x="0" y="6383"/>
                </a:cubicBezTo>
                <a:cubicBezTo>
                  <a:pt x="0" y="9907"/>
                  <a:pt x="2857" y="12764"/>
                  <a:pt x="6382" y="12764"/>
                </a:cubicBezTo>
                <a:cubicBezTo>
                  <a:pt x="6389" y="12764"/>
                  <a:pt x="6396" y="12763"/>
                  <a:pt x="6403" y="12763"/>
                </a:cubicBezTo>
                <a:lnTo>
                  <a:pt x="9752" y="16111"/>
                </a:lnTo>
                <a:cubicBezTo>
                  <a:pt x="10511" y="16870"/>
                  <a:pt x="11735" y="16875"/>
                  <a:pt x="12503" y="16130"/>
                </a:cubicBezTo>
                <a:lnTo>
                  <a:pt x="13889" y="17529"/>
                </a:lnTo>
                <a:cubicBezTo>
                  <a:pt x="13978" y="17618"/>
                  <a:pt x="14101" y="17673"/>
                  <a:pt x="14236" y="17673"/>
                </a:cubicBezTo>
                <a:lnTo>
                  <a:pt x="15709" y="17673"/>
                </a:lnTo>
                <a:lnTo>
                  <a:pt x="15709" y="19145"/>
                </a:lnTo>
                <a:cubicBezTo>
                  <a:pt x="15709" y="19417"/>
                  <a:pt x="15929" y="19636"/>
                  <a:pt x="16200" y="19636"/>
                </a:cubicBezTo>
                <a:lnTo>
                  <a:pt x="17673" y="19636"/>
                </a:lnTo>
                <a:lnTo>
                  <a:pt x="17673" y="21109"/>
                </a:lnTo>
                <a:cubicBezTo>
                  <a:pt x="17673" y="21381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81"/>
                  <a:pt x="21600" y="21109"/>
                </a:cubicBezTo>
                <a:lnTo>
                  <a:pt x="21600" y="18164"/>
                </a:lnTo>
                <a:cubicBezTo>
                  <a:pt x="21600" y="18029"/>
                  <a:pt x="21545" y="17906"/>
                  <a:pt x="21456" y="17817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84" name="Shape 2610">
            <a:extLst>
              <a:ext uri="{FF2B5EF4-FFF2-40B4-BE49-F238E27FC236}">
                <a16:creationId xmlns:a16="http://schemas.microsoft.com/office/drawing/2014/main" id="{FC5795FD-D5B0-E44D-80B5-FAF7E92ED444}"/>
              </a:ext>
            </a:extLst>
          </p:cNvPr>
          <p:cNvSpPr/>
          <p:nvPr/>
        </p:nvSpPr>
        <p:spPr>
          <a:xfrm>
            <a:off x="8568068" y="5579684"/>
            <a:ext cx="558655" cy="4570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2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800"/>
                </a:cubicBezTo>
                <a:cubicBezTo>
                  <a:pt x="20618" y="4800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3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3"/>
                  <a:pt x="982" y="19200"/>
                </a:cubicBezTo>
                <a:lnTo>
                  <a:pt x="982" y="7200"/>
                </a:lnTo>
                <a:lnTo>
                  <a:pt x="20618" y="7200"/>
                </a:lnTo>
                <a:cubicBezTo>
                  <a:pt x="20618" y="7200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800"/>
                </a:lnTo>
                <a:cubicBezTo>
                  <a:pt x="21600" y="3474"/>
                  <a:pt x="20721" y="2399"/>
                  <a:pt x="19636" y="2399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85" name="Shape 2611">
            <a:extLst>
              <a:ext uri="{FF2B5EF4-FFF2-40B4-BE49-F238E27FC236}">
                <a16:creationId xmlns:a16="http://schemas.microsoft.com/office/drawing/2014/main" id="{EB0FD05A-6943-2E43-B2FE-2B77110C240C}"/>
              </a:ext>
            </a:extLst>
          </p:cNvPr>
          <p:cNvSpPr/>
          <p:nvPr/>
        </p:nvSpPr>
        <p:spPr>
          <a:xfrm>
            <a:off x="9634590" y="5554291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161"/>
                </a:moveTo>
                <a:lnTo>
                  <a:pt x="13745" y="2161"/>
                </a:lnTo>
                <a:cubicBezTo>
                  <a:pt x="11782" y="2160"/>
                  <a:pt x="11782" y="0"/>
                  <a:pt x="9818" y="0"/>
                </a:cubicBezTo>
                <a:lnTo>
                  <a:pt x="5891" y="0"/>
                </a:lnTo>
                <a:cubicBezTo>
                  <a:pt x="4806" y="0"/>
                  <a:pt x="3927" y="967"/>
                  <a:pt x="3927" y="2161"/>
                </a:cubicBezTo>
                <a:lnTo>
                  <a:pt x="3927" y="2700"/>
                </a:lnTo>
                <a:cubicBezTo>
                  <a:pt x="3927" y="2999"/>
                  <a:pt x="4147" y="3240"/>
                  <a:pt x="4418" y="3240"/>
                </a:cubicBezTo>
                <a:cubicBezTo>
                  <a:pt x="4690" y="3240"/>
                  <a:pt x="4909" y="2999"/>
                  <a:pt x="4909" y="2700"/>
                </a:cubicBezTo>
                <a:lnTo>
                  <a:pt x="4909" y="2161"/>
                </a:lnTo>
                <a:cubicBezTo>
                  <a:pt x="4909" y="1564"/>
                  <a:pt x="5348" y="1080"/>
                  <a:pt x="5891" y="1080"/>
                </a:cubicBezTo>
                <a:lnTo>
                  <a:pt x="9818" y="1080"/>
                </a:lnTo>
                <a:cubicBezTo>
                  <a:pt x="11291" y="1080"/>
                  <a:pt x="11291" y="3239"/>
                  <a:pt x="13744" y="3240"/>
                </a:cubicBezTo>
                <a:lnTo>
                  <a:pt x="19636" y="3240"/>
                </a:lnTo>
                <a:cubicBezTo>
                  <a:pt x="20178" y="3240"/>
                  <a:pt x="20618" y="3724"/>
                  <a:pt x="20618" y="4321"/>
                </a:cubicBezTo>
                <a:lnTo>
                  <a:pt x="20618" y="15120"/>
                </a:lnTo>
                <a:cubicBezTo>
                  <a:pt x="20618" y="15717"/>
                  <a:pt x="20178" y="16200"/>
                  <a:pt x="19636" y="16200"/>
                </a:cubicBezTo>
                <a:lnTo>
                  <a:pt x="19145" y="16200"/>
                </a:lnTo>
                <a:cubicBezTo>
                  <a:pt x="18874" y="16200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19636" y="17280"/>
                </a:lnTo>
                <a:cubicBezTo>
                  <a:pt x="20721" y="17280"/>
                  <a:pt x="21600" y="16314"/>
                  <a:pt x="21600" y="15120"/>
                </a:cubicBezTo>
                <a:lnTo>
                  <a:pt x="21600" y="4321"/>
                </a:lnTo>
                <a:cubicBezTo>
                  <a:pt x="21600" y="3127"/>
                  <a:pt x="20721" y="2161"/>
                  <a:pt x="19636" y="2161"/>
                </a:cubicBezTo>
                <a:moveTo>
                  <a:pt x="16691" y="9720"/>
                </a:moveTo>
                <a:lnTo>
                  <a:pt x="982" y="9720"/>
                </a:lnTo>
                <a:lnTo>
                  <a:pt x="982" y="6481"/>
                </a:lnTo>
                <a:cubicBezTo>
                  <a:pt x="982" y="5884"/>
                  <a:pt x="1421" y="5400"/>
                  <a:pt x="1964" y="5400"/>
                </a:cubicBezTo>
                <a:lnTo>
                  <a:pt x="5891" y="5400"/>
                </a:lnTo>
                <a:cubicBezTo>
                  <a:pt x="7364" y="5400"/>
                  <a:pt x="7364" y="7560"/>
                  <a:pt x="9818" y="7560"/>
                </a:cubicBezTo>
                <a:lnTo>
                  <a:pt x="15709" y="7560"/>
                </a:lnTo>
                <a:cubicBezTo>
                  <a:pt x="16251" y="7560"/>
                  <a:pt x="16691" y="8044"/>
                  <a:pt x="16691" y="8641"/>
                </a:cubicBezTo>
                <a:cubicBezTo>
                  <a:pt x="16691" y="8641"/>
                  <a:pt x="16691" y="9720"/>
                  <a:pt x="16691" y="9720"/>
                </a:cubicBezTo>
                <a:close/>
                <a:moveTo>
                  <a:pt x="16691" y="19440"/>
                </a:moveTo>
                <a:cubicBezTo>
                  <a:pt x="16691" y="20037"/>
                  <a:pt x="16251" y="20520"/>
                  <a:pt x="15709" y="20520"/>
                </a:cubicBezTo>
                <a:lnTo>
                  <a:pt x="1964" y="20520"/>
                </a:lnTo>
                <a:cubicBezTo>
                  <a:pt x="1421" y="20520"/>
                  <a:pt x="982" y="20037"/>
                  <a:pt x="982" y="19440"/>
                </a:cubicBezTo>
                <a:lnTo>
                  <a:pt x="982" y="10801"/>
                </a:lnTo>
                <a:lnTo>
                  <a:pt x="16691" y="10801"/>
                </a:lnTo>
                <a:cubicBezTo>
                  <a:pt x="16691" y="10801"/>
                  <a:pt x="16691" y="19440"/>
                  <a:pt x="16691" y="19440"/>
                </a:cubicBezTo>
                <a:close/>
                <a:moveTo>
                  <a:pt x="15709" y="6481"/>
                </a:moveTo>
                <a:lnTo>
                  <a:pt x="9818" y="6481"/>
                </a:lnTo>
                <a:cubicBezTo>
                  <a:pt x="7855" y="6480"/>
                  <a:pt x="7855" y="4320"/>
                  <a:pt x="5891" y="4320"/>
                </a:cubicBezTo>
                <a:lnTo>
                  <a:pt x="1964" y="4320"/>
                </a:lnTo>
                <a:cubicBezTo>
                  <a:pt x="879" y="4320"/>
                  <a:pt x="0" y="5287"/>
                  <a:pt x="0" y="6481"/>
                </a:cubicBezTo>
                <a:lnTo>
                  <a:pt x="0" y="19440"/>
                </a:lnTo>
                <a:cubicBezTo>
                  <a:pt x="0" y="20634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634"/>
                  <a:pt x="17673" y="19440"/>
                </a:cubicBezTo>
                <a:lnTo>
                  <a:pt x="17673" y="8641"/>
                </a:lnTo>
                <a:cubicBezTo>
                  <a:pt x="17673" y="7447"/>
                  <a:pt x="16794" y="6481"/>
                  <a:pt x="15709" y="6481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86" name="Shape 2612">
            <a:extLst>
              <a:ext uri="{FF2B5EF4-FFF2-40B4-BE49-F238E27FC236}">
                <a16:creationId xmlns:a16="http://schemas.microsoft.com/office/drawing/2014/main" id="{7A0BB272-2A11-2147-AB68-329AAD014619}"/>
              </a:ext>
            </a:extLst>
          </p:cNvPr>
          <p:cNvSpPr/>
          <p:nvPr/>
        </p:nvSpPr>
        <p:spPr>
          <a:xfrm>
            <a:off x="10701112" y="5579684"/>
            <a:ext cx="558655" cy="4570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200"/>
                </a:moveTo>
                <a:cubicBezTo>
                  <a:pt x="11071" y="13200"/>
                  <a:pt x="11291" y="13469"/>
                  <a:pt x="11291" y="13800"/>
                </a:cubicBezTo>
                <a:cubicBezTo>
                  <a:pt x="11291" y="14132"/>
                  <a:pt x="11071" y="14400"/>
                  <a:pt x="10800" y="14400"/>
                </a:cubicBezTo>
                <a:cubicBezTo>
                  <a:pt x="10529" y="14400"/>
                  <a:pt x="10309" y="14132"/>
                  <a:pt x="10309" y="13800"/>
                </a:cubicBezTo>
                <a:cubicBezTo>
                  <a:pt x="10309" y="13469"/>
                  <a:pt x="10529" y="13200"/>
                  <a:pt x="10800" y="13200"/>
                </a:cubicBezTo>
                <a:moveTo>
                  <a:pt x="10800" y="15600"/>
                </a:moveTo>
                <a:cubicBezTo>
                  <a:pt x="11613" y="15600"/>
                  <a:pt x="12273" y="14794"/>
                  <a:pt x="12273" y="13800"/>
                </a:cubicBezTo>
                <a:cubicBezTo>
                  <a:pt x="12273" y="12806"/>
                  <a:pt x="11613" y="12000"/>
                  <a:pt x="10800" y="12000"/>
                </a:cubicBezTo>
                <a:cubicBezTo>
                  <a:pt x="9987" y="12000"/>
                  <a:pt x="9327" y="12806"/>
                  <a:pt x="9327" y="13800"/>
                </a:cubicBezTo>
                <a:cubicBezTo>
                  <a:pt x="9327" y="14794"/>
                  <a:pt x="9987" y="15600"/>
                  <a:pt x="10800" y="15600"/>
                </a:cubicBezTo>
                <a:moveTo>
                  <a:pt x="5400" y="13200"/>
                </a:moveTo>
                <a:cubicBezTo>
                  <a:pt x="5671" y="13200"/>
                  <a:pt x="5891" y="13469"/>
                  <a:pt x="5891" y="13800"/>
                </a:cubicBezTo>
                <a:cubicBezTo>
                  <a:pt x="5891" y="14132"/>
                  <a:pt x="5671" y="14400"/>
                  <a:pt x="5400" y="14400"/>
                </a:cubicBezTo>
                <a:cubicBezTo>
                  <a:pt x="5129" y="14400"/>
                  <a:pt x="4909" y="14132"/>
                  <a:pt x="4909" y="13800"/>
                </a:cubicBezTo>
                <a:cubicBezTo>
                  <a:pt x="4909" y="13469"/>
                  <a:pt x="5129" y="13200"/>
                  <a:pt x="5400" y="13200"/>
                </a:cubicBezTo>
                <a:moveTo>
                  <a:pt x="5400" y="15600"/>
                </a:moveTo>
                <a:cubicBezTo>
                  <a:pt x="6213" y="15600"/>
                  <a:pt x="6873" y="14794"/>
                  <a:pt x="6873" y="13800"/>
                </a:cubicBezTo>
                <a:cubicBezTo>
                  <a:pt x="6873" y="12806"/>
                  <a:pt x="6213" y="12000"/>
                  <a:pt x="5400" y="12000"/>
                </a:cubicBezTo>
                <a:cubicBezTo>
                  <a:pt x="4587" y="12000"/>
                  <a:pt x="3927" y="12806"/>
                  <a:pt x="3927" y="13800"/>
                </a:cubicBezTo>
                <a:cubicBezTo>
                  <a:pt x="3927" y="14794"/>
                  <a:pt x="4587" y="15600"/>
                  <a:pt x="5400" y="15600"/>
                </a:cubicBezTo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1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799"/>
                </a:cubicBezTo>
                <a:cubicBezTo>
                  <a:pt x="20618" y="4799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1" y="20400"/>
                  <a:pt x="982" y="19862"/>
                  <a:pt x="982" y="19200"/>
                </a:cubicBezTo>
                <a:lnTo>
                  <a:pt x="982" y="7199"/>
                </a:lnTo>
                <a:lnTo>
                  <a:pt x="20618" y="7199"/>
                </a:lnTo>
                <a:cubicBezTo>
                  <a:pt x="20618" y="7199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799"/>
                </a:lnTo>
                <a:cubicBezTo>
                  <a:pt x="21600" y="3474"/>
                  <a:pt x="20721" y="2399"/>
                  <a:pt x="19636" y="2399"/>
                </a:cubicBezTo>
                <a:moveTo>
                  <a:pt x="16200" y="13200"/>
                </a:moveTo>
                <a:cubicBezTo>
                  <a:pt x="16471" y="13200"/>
                  <a:pt x="16691" y="13469"/>
                  <a:pt x="16691" y="13800"/>
                </a:cubicBezTo>
                <a:cubicBezTo>
                  <a:pt x="16691" y="14132"/>
                  <a:pt x="16471" y="14400"/>
                  <a:pt x="16200" y="14400"/>
                </a:cubicBezTo>
                <a:cubicBezTo>
                  <a:pt x="15929" y="14400"/>
                  <a:pt x="15709" y="14132"/>
                  <a:pt x="15709" y="13800"/>
                </a:cubicBezTo>
                <a:cubicBezTo>
                  <a:pt x="15709" y="13469"/>
                  <a:pt x="15929" y="13200"/>
                  <a:pt x="16200" y="13200"/>
                </a:cubicBezTo>
                <a:moveTo>
                  <a:pt x="16200" y="15600"/>
                </a:moveTo>
                <a:cubicBezTo>
                  <a:pt x="17013" y="15600"/>
                  <a:pt x="17673" y="14794"/>
                  <a:pt x="17673" y="13800"/>
                </a:cubicBezTo>
                <a:cubicBezTo>
                  <a:pt x="17673" y="12806"/>
                  <a:pt x="17013" y="12000"/>
                  <a:pt x="16200" y="12000"/>
                </a:cubicBezTo>
                <a:cubicBezTo>
                  <a:pt x="15387" y="12000"/>
                  <a:pt x="14727" y="12806"/>
                  <a:pt x="14727" y="13800"/>
                </a:cubicBezTo>
                <a:cubicBezTo>
                  <a:pt x="14727" y="14794"/>
                  <a:pt x="15387" y="15600"/>
                  <a:pt x="16200" y="156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87" name="Shape 2613">
            <a:extLst>
              <a:ext uri="{FF2B5EF4-FFF2-40B4-BE49-F238E27FC236}">
                <a16:creationId xmlns:a16="http://schemas.microsoft.com/office/drawing/2014/main" id="{EFE9B8F4-DC15-A64D-9073-4127468D98E0}"/>
              </a:ext>
            </a:extLst>
          </p:cNvPr>
          <p:cNvSpPr/>
          <p:nvPr/>
        </p:nvSpPr>
        <p:spPr>
          <a:xfrm>
            <a:off x="11767634" y="552889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64"/>
                </a:moveTo>
                <a:lnTo>
                  <a:pt x="10800" y="1964"/>
                </a:lnTo>
                <a:cubicBezTo>
                  <a:pt x="8836" y="1964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5709"/>
                </a:lnTo>
                <a:cubicBezTo>
                  <a:pt x="0" y="16794"/>
                  <a:pt x="879" y="17673"/>
                  <a:pt x="1964" y="17673"/>
                </a:cubicBezTo>
                <a:lnTo>
                  <a:pt x="6599" y="17673"/>
                </a:lnTo>
                <a:cubicBezTo>
                  <a:pt x="6257" y="17372"/>
                  <a:pt x="5941" y="17046"/>
                  <a:pt x="5656" y="16691"/>
                </a:cubicBezTo>
                <a:lnTo>
                  <a:pt x="1964" y="16691"/>
                </a:lnTo>
                <a:cubicBezTo>
                  <a:pt x="1422" y="16691"/>
                  <a:pt x="982" y="16252"/>
                  <a:pt x="982" y="15709"/>
                </a:cubicBezTo>
                <a:lnTo>
                  <a:pt x="982" y="5891"/>
                </a:lnTo>
                <a:lnTo>
                  <a:pt x="6599" y="5891"/>
                </a:lnTo>
                <a:cubicBezTo>
                  <a:pt x="7023" y="5517"/>
                  <a:pt x="7484" y="5185"/>
                  <a:pt x="7982" y="4909"/>
                </a:cubicBezTo>
                <a:lnTo>
                  <a:pt x="982" y="4909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6873" y="982"/>
                </a:lnTo>
                <a:cubicBezTo>
                  <a:pt x="8345" y="982"/>
                  <a:pt x="8345" y="2946"/>
                  <a:pt x="10800" y="2946"/>
                </a:cubicBezTo>
                <a:lnTo>
                  <a:pt x="19636" y="2946"/>
                </a:lnTo>
                <a:cubicBezTo>
                  <a:pt x="20178" y="2946"/>
                  <a:pt x="20618" y="3385"/>
                  <a:pt x="20618" y="3927"/>
                </a:cubicBezTo>
                <a:lnTo>
                  <a:pt x="20618" y="4909"/>
                </a:lnTo>
                <a:lnTo>
                  <a:pt x="15582" y="4909"/>
                </a:lnTo>
                <a:cubicBezTo>
                  <a:pt x="16080" y="5185"/>
                  <a:pt x="16541" y="5517"/>
                  <a:pt x="16965" y="5891"/>
                </a:cubicBezTo>
                <a:lnTo>
                  <a:pt x="20618" y="5891"/>
                </a:ln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8766" y="16691"/>
                </a:lnTo>
                <a:lnTo>
                  <a:pt x="19738" y="17663"/>
                </a:lnTo>
                <a:cubicBezTo>
                  <a:pt x="20774" y="17609"/>
                  <a:pt x="21600" y="16759"/>
                  <a:pt x="21600" y="15709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1782" y="17673"/>
                </a:moveTo>
                <a:cubicBezTo>
                  <a:pt x="8529" y="17673"/>
                  <a:pt x="5891" y="15036"/>
                  <a:pt x="5891" y="11782"/>
                </a:cubicBezTo>
                <a:cubicBezTo>
                  <a:pt x="5891" y="8529"/>
                  <a:pt x="8529" y="5891"/>
                  <a:pt x="11782" y="5891"/>
                </a:cubicBezTo>
                <a:cubicBezTo>
                  <a:pt x="15035" y="5891"/>
                  <a:pt x="17673" y="8529"/>
                  <a:pt x="17673" y="11782"/>
                </a:cubicBezTo>
                <a:cubicBezTo>
                  <a:pt x="17673" y="15036"/>
                  <a:pt x="15035" y="17673"/>
                  <a:pt x="11782" y="17673"/>
                </a:cubicBezTo>
                <a:moveTo>
                  <a:pt x="16972" y="16278"/>
                </a:moveTo>
                <a:cubicBezTo>
                  <a:pt x="18018" y="15072"/>
                  <a:pt x="18655" y="13503"/>
                  <a:pt x="18655" y="11782"/>
                </a:cubicBezTo>
                <a:cubicBezTo>
                  <a:pt x="18655" y="7987"/>
                  <a:pt x="15578" y="4910"/>
                  <a:pt x="11782" y="4910"/>
                </a:cubicBezTo>
                <a:cubicBezTo>
                  <a:pt x="7986" y="4910"/>
                  <a:pt x="4909" y="7987"/>
                  <a:pt x="4909" y="11782"/>
                </a:cubicBezTo>
                <a:cubicBezTo>
                  <a:pt x="4909" y="15578"/>
                  <a:pt x="7986" y="18655"/>
                  <a:pt x="11782" y="18655"/>
                </a:cubicBezTo>
                <a:cubicBezTo>
                  <a:pt x="13503" y="18655"/>
                  <a:pt x="15072" y="18017"/>
                  <a:pt x="16278" y="16972"/>
                </a:cubicBezTo>
                <a:lnTo>
                  <a:pt x="16972" y="17666"/>
                </a:lnTo>
                <a:cubicBezTo>
                  <a:pt x="16969" y="17668"/>
                  <a:pt x="16967" y="17671"/>
                  <a:pt x="16965" y="17673"/>
                </a:cubicBezTo>
                <a:lnTo>
                  <a:pt x="16979" y="17673"/>
                </a:lnTo>
                <a:lnTo>
                  <a:pt x="20762" y="21457"/>
                </a:lnTo>
                <a:cubicBezTo>
                  <a:pt x="20851" y="21546"/>
                  <a:pt x="20974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6972" y="16278"/>
                  <a:pt x="16972" y="16278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88" name="Shape 2614">
            <a:extLst>
              <a:ext uri="{FF2B5EF4-FFF2-40B4-BE49-F238E27FC236}">
                <a16:creationId xmlns:a16="http://schemas.microsoft.com/office/drawing/2014/main" id="{CA11AD9E-EEAE-164F-B1C3-D01104FECF54}"/>
              </a:ext>
            </a:extLst>
          </p:cNvPr>
          <p:cNvSpPr/>
          <p:nvPr/>
        </p:nvSpPr>
        <p:spPr>
          <a:xfrm>
            <a:off x="8568067" y="659561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58" y="17505"/>
                </a:moveTo>
                <a:cubicBezTo>
                  <a:pt x="17372" y="16944"/>
                  <a:pt x="16242" y="15945"/>
                  <a:pt x="15117" y="15413"/>
                </a:cubicBezTo>
                <a:cubicBezTo>
                  <a:pt x="14189" y="14975"/>
                  <a:pt x="13657" y="14531"/>
                  <a:pt x="13491" y="14057"/>
                </a:cubicBezTo>
                <a:cubicBezTo>
                  <a:pt x="13377" y="13728"/>
                  <a:pt x="13428" y="13351"/>
                  <a:pt x="13649" y="12904"/>
                </a:cubicBezTo>
                <a:cubicBezTo>
                  <a:pt x="13815" y="12567"/>
                  <a:pt x="13972" y="12286"/>
                  <a:pt x="14117" y="12028"/>
                </a:cubicBezTo>
                <a:cubicBezTo>
                  <a:pt x="14730" y="10934"/>
                  <a:pt x="15203" y="10145"/>
                  <a:pt x="15203" y="7348"/>
                </a:cubicBezTo>
                <a:cubicBezTo>
                  <a:pt x="15203" y="3162"/>
                  <a:pt x="12787" y="2951"/>
                  <a:pt x="12309" y="2951"/>
                </a:cubicBezTo>
                <a:cubicBezTo>
                  <a:pt x="11917" y="2951"/>
                  <a:pt x="11672" y="3037"/>
                  <a:pt x="11435" y="3121"/>
                </a:cubicBezTo>
                <a:cubicBezTo>
                  <a:pt x="11175" y="3213"/>
                  <a:pt x="10907" y="3309"/>
                  <a:pt x="10296" y="3319"/>
                </a:cubicBezTo>
                <a:cubicBezTo>
                  <a:pt x="9190" y="3337"/>
                  <a:pt x="6873" y="3375"/>
                  <a:pt x="6873" y="7226"/>
                </a:cubicBezTo>
                <a:cubicBezTo>
                  <a:pt x="6873" y="9919"/>
                  <a:pt x="7574" y="11156"/>
                  <a:pt x="8125" y="12150"/>
                </a:cubicBezTo>
                <a:cubicBezTo>
                  <a:pt x="8266" y="12404"/>
                  <a:pt x="8399" y="12645"/>
                  <a:pt x="8505" y="12885"/>
                </a:cubicBezTo>
                <a:cubicBezTo>
                  <a:pt x="8973" y="13949"/>
                  <a:pt x="8631" y="14693"/>
                  <a:pt x="7426" y="15224"/>
                </a:cubicBezTo>
                <a:cubicBezTo>
                  <a:pt x="5905" y="15897"/>
                  <a:pt x="5188" y="16247"/>
                  <a:pt x="3693" y="17562"/>
                </a:cubicBezTo>
                <a:cubicBezTo>
                  <a:pt x="2017" y="15800"/>
                  <a:pt x="982" y="134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95"/>
                  <a:pt x="19603" y="15749"/>
                  <a:pt x="17958" y="17505"/>
                </a:cubicBezTo>
                <a:moveTo>
                  <a:pt x="10800" y="20618"/>
                </a:moveTo>
                <a:cubicBezTo>
                  <a:pt x="8356" y="20618"/>
                  <a:pt x="6125" y="19720"/>
                  <a:pt x="4407" y="18242"/>
                </a:cubicBezTo>
                <a:cubicBezTo>
                  <a:pt x="5730" y="17084"/>
                  <a:pt x="6362" y="16767"/>
                  <a:pt x="7823" y="16122"/>
                </a:cubicBezTo>
                <a:cubicBezTo>
                  <a:pt x="9515" y="15375"/>
                  <a:pt x="10091" y="14051"/>
                  <a:pt x="9403" y="12489"/>
                </a:cubicBezTo>
                <a:cubicBezTo>
                  <a:pt x="9279" y="12208"/>
                  <a:pt x="9136" y="11949"/>
                  <a:pt x="8984" y="11674"/>
                </a:cubicBezTo>
                <a:cubicBezTo>
                  <a:pt x="8461" y="10732"/>
                  <a:pt x="7855" y="9665"/>
                  <a:pt x="7855" y="7226"/>
                </a:cubicBezTo>
                <a:cubicBezTo>
                  <a:pt x="7855" y="4341"/>
                  <a:pt x="9224" y="4318"/>
                  <a:pt x="10312" y="4300"/>
                </a:cubicBezTo>
                <a:cubicBezTo>
                  <a:pt x="11084" y="4287"/>
                  <a:pt x="11461" y="4154"/>
                  <a:pt x="11763" y="4047"/>
                </a:cubicBezTo>
                <a:cubicBezTo>
                  <a:pt x="11964" y="3975"/>
                  <a:pt x="12086" y="3933"/>
                  <a:pt x="12309" y="3933"/>
                </a:cubicBezTo>
                <a:cubicBezTo>
                  <a:pt x="13218" y="3933"/>
                  <a:pt x="14221" y="4830"/>
                  <a:pt x="14221" y="7348"/>
                </a:cubicBezTo>
                <a:cubicBezTo>
                  <a:pt x="14221" y="9888"/>
                  <a:pt x="13840" y="10513"/>
                  <a:pt x="13261" y="11548"/>
                </a:cubicBezTo>
                <a:cubicBezTo>
                  <a:pt x="13108" y="11820"/>
                  <a:pt x="12943" y="12115"/>
                  <a:pt x="12768" y="12470"/>
                </a:cubicBezTo>
                <a:cubicBezTo>
                  <a:pt x="12430" y="13155"/>
                  <a:pt x="12362" y="13798"/>
                  <a:pt x="12565" y="14380"/>
                </a:cubicBezTo>
                <a:cubicBezTo>
                  <a:pt x="12825" y="15126"/>
                  <a:pt x="13502" y="15737"/>
                  <a:pt x="14696" y="16302"/>
                </a:cubicBezTo>
                <a:cubicBezTo>
                  <a:pt x="15675" y="16764"/>
                  <a:pt x="16700" y="17667"/>
                  <a:pt x="17251" y="18189"/>
                </a:cubicBezTo>
                <a:cubicBezTo>
                  <a:pt x="15525" y="19697"/>
                  <a:pt x="1327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89" name="Shape 2615">
            <a:extLst>
              <a:ext uri="{FF2B5EF4-FFF2-40B4-BE49-F238E27FC236}">
                <a16:creationId xmlns:a16="http://schemas.microsoft.com/office/drawing/2014/main" id="{EE2E33DF-DEF2-F14E-A1DE-F87E184767B4}"/>
              </a:ext>
            </a:extLst>
          </p:cNvPr>
          <p:cNvSpPr/>
          <p:nvPr/>
        </p:nvSpPr>
        <p:spPr>
          <a:xfrm>
            <a:off x="9630962" y="659561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93" y="17878"/>
                </a:moveTo>
                <a:cubicBezTo>
                  <a:pt x="16514" y="16546"/>
                  <a:pt x="15177" y="15812"/>
                  <a:pt x="14084" y="15323"/>
                </a:cubicBezTo>
                <a:cubicBezTo>
                  <a:pt x="13842" y="15214"/>
                  <a:pt x="13687" y="15099"/>
                  <a:pt x="13598" y="14990"/>
                </a:cubicBezTo>
                <a:cubicBezTo>
                  <a:pt x="15238" y="14959"/>
                  <a:pt x="16521" y="14237"/>
                  <a:pt x="16581" y="14203"/>
                </a:cubicBezTo>
                <a:cubicBezTo>
                  <a:pt x="16751" y="14106"/>
                  <a:pt x="16846" y="13918"/>
                  <a:pt x="16826" y="13724"/>
                </a:cubicBezTo>
                <a:cubicBezTo>
                  <a:pt x="16807" y="13546"/>
                  <a:pt x="16693" y="13394"/>
                  <a:pt x="16530" y="13325"/>
                </a:cubicBezTo>
                <a:cubicBezTo>
                  <a:pt x="16461" y="13275"/>
                  <a:pt x="15663" y="12629"/>
                  <a:pt x="15663" y="9051"/>
                </a:cubicBezTo>
                <a:cubicBezTo>
                  <a:pt x="15663" y="5000"/>
                  <a:pt x="14115" y="2945"/>
                  <a:pt x="11061" y="2945"/>
                </a:cubicBezTo>
                <a:cubicBezTo>
                  <a:pt x="8481" y="2945"/>
                  <a:pt x="5845" y="3642"/>
                  <a:pt x="5845" y="8806"/>
                </a:cubicBezTo>
                <a:cubicBezTo>
                  <a:pt x="5845" y="12555"/>
                  <a:pt x="5219" y="13278"/>
                  <a:pt x="5122" y="13367"/>
                </a:cubicBezTo>
                <a:cubicBezTo>
                  <a:pt x="4957" y="13416"/>
                  <a:pt x="4826" y="13551"/>
                  <a:pt x="4784" y="13723"/>
                </a:cubicBezTo>
                <a:cubicBezTo>
                  <a:pt x="4734" y="13935"/>
                  <a:pt x="4828" y="14153"/>
                  <a:pt x="5015" y="14262"/>
                </a:cubicBezTo>
                <a:cubicBezTo>
                  <a:pt x="6396" y="15064"/>
                  <a:pt x="7482" y="15136"/>
                  <a:pt x="8065" y="15091"/>
                </a:cubicBezTo>
                <a:cubicBezTo>
                  <a:pt x="7994" y="15151"/>
                  <a:pt x="7850" y="15241"/>
                  <a:pt x="7564" y="15335"/>
                </a:cubicBezTo>
                <a:cubicBezTo>
                  <a:pt x="6211" y="15776"/>
                  <a:pt x="4766" y="16807"/>
                  <a:pt x="3958" y="17834"/>
                </a:cubicBezTo>
                <a:cubicBezTo>
                  <a:pt x="2125" y="16050"/>
                  <a:pt x="982" y="13560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3584"/>
                  <a:pt x="19454" y="16092"/>
                  <a:pt x="17593" y="17878"/>
                </a:cubicBezTo>
                <a:moveTo>
                  <a:pt x="10800" y="20618"/>
                </a:moveTo>
                <a:cubicBezTo>
                  <a:pt x="8489" y="20618"/>
                  <a:pt x="6370" y="19815"/>
                  <a:pt x="4693" y="18480"/>
                </a:cubicBezTo>
                <a:cubicBezTo>
                  <a:pt x="5360" y="17604"/>
                  <a:pt x="6693" y="16652"/>
                  <a:pt x="7869" y="16268"/>
                </a:cubicBezTo>
                <a:cubicBezTo>
                  <a:pt x="8578" y="16037"/>
                  <a:pt x="8988" y="15688"/>
                  <a:pt x="9087" y="15232"/>
                </a:cubicBezTo>
                <a:cubicBezTo>
                  <a:pt x="9214" y="14656"/>
                  <a:pt x="8775" y="14230"/>
                  <a:pt x="8725" y="14183"/>
                </a:cubicBezTo>
                <a:cubicBezTo>
                  <a:pt x="8597" y="14065"/>
                  <a:pt x="8412" y="14025"/>
                  <a:pt x="8246" y="14075"/>
                </a:cubicBezTo>
                <a:cubicBezTo>
                  <a:pt x="8208" y="14086"/>
                  <a:pt x="7406" y="14309"/>
                  <a:pt x="6089" y="13714"/>
                </a:cubicBezTo>
                <a:cubicBezTo>
                  <a:pt x="6486" y="13026"/>
                  <a:pt x="6826" y="11618"/>
                  <a:pt x="6826" y="8806"/>
                </a:cubicBezTo>
                <a:cubicBezTo>
                  <a:pt x="6826" y="4301"/>
                  <a:pt x="8829" y="3928"/>
                  <a:pt x="11061" y="3928"/>
                </a:cubicBezTo>
                <a:cubicBezTo>
                  <a:pt x="12615" y="3928"/>
                  <a:pt x="14681" y="4458"/>
                  <a:pt x="14681" y="9051"/>
                </a:cubicBezTo>
                <a:cubicBezTo>
                  <a:pt x="14681" y="11662"/>
                  <a:pt x="15092" y="12966"/>
                  <a:pt x="15499" y="13617"/>
                </a:cubicBezTo>
                <a:cubicBezTo>
                  <a:pt x="14943" y="13829"/>
                  <a:pt x="14058" y="14076"/>
                  <a:pt x="13097" y="13993"/>
                </a:cubicBezTo>
                <a:cubicBezTo>
                  <a:pt x="12883" y="13971"/>
                  <a:pt x="12690" y="14092"/>
                  <a:pt x="12605" y="14285"/>
                </a:cubicBezTo>
                <a:cubicBezTo>
                  <a:pt x="12420" y="14704"/>
                  <a:pt x="12408" y="15649"/>
                  <a:pt x="13683" y="16219"/>
                </a:cubicBezTo>
                <a:cubicBezTo>
                  <a:pt x="14677" y="16664"/>
                  <a:pt x="15893" y="17331"/>
                  <a:pt x="16850" y="18522"/>
                </a:cubicBezTo>
                <a:cubicBezTo>
                  <a:pt x="15182" y="19831"/>
                  <a:pt x="13085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90" name="Shape 2616">
            <a:extLst>
              <a:ext uri="{FF2B5EF4-FFF2-40B4-BE49-F238E27FC236}">
                <a16:creationId xmlns:a16="http://schemas.microsoft.com/office/drawing/2014/main" id="{4F0CB267-0924-824B-9842-6D75BCB28146}"/>
              </a:ext>
            </a:extLst>
          </p:cNvPr>
          <p:cNvSpPr/>
          <p:nvPr/>
        </p:nvSpPr>
        <p:spPr>
          <a:xfrm>
            <a:off x="10697484" y="6621004"/>
            <a:ext cx="558655" cy="507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3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10"/>
                  <a:pt x="6113" y="10507"/>
                  <a:pt x="5698" y="9969"/>
                </a:cubicBezTo>
                <a:cubicBezTo>
                  <a:pt x="5646" y="9902"/>
                  <a:pt x="5599" y="9842"/>
                  <a:pt x="5562" y="9786"/>
                </a:cubicBezTo>
                <a:cubicBezTo>
                  <a:pt x="5550" y="9769"/>
                  <a:pt x="5538" y="9752"/>
                  <a:pt x="5526" y="9735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2"/>
                </a:cubicBezTo>
                <a:cubicBezTo>
                  <a:pt x="5249" y="6721"/>
                  <a:pt x="4603" y="5151"/>
                  <a:pt x="5035" y="3988"/>
                </a:cubicBezTo>
                <a:cubicBezTo>
                  <a:pt x="5619" y="2411"/>
                  <a:pt x="6140" y="2099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2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4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6"/>
                </a:cubicBezTo>
                <a:cubicBezTo>
                  <a:pt x="11091" y="9842"/>
                  <a:pt x="11044" y="9902"/>
                  <a:pt x="10992" y="9969"/>
                </a:cubicBezTo>
                <a:cubicBezTo>
                  <a:pt x="10578" y="10507"/>
                  <a:pt x="9806" y="11510"/>
                  <a:pt x="9806" y="13567"/>
                </a:cubicBezTo>
                <a:cubicBezTo>
                  <a:pt x="9806" y="15972"/>
                  <a:pt x="11535" y="17087"/>
                  <a:pt x="12500" y="17361"/>
                </a:cubicBezTo>
                <a:cubicBezTo>
                  <a:pt x="13925" y="17916"/>
                  <a:pt x="15432" y="18665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40"/>
                  <a:pt x="12999" y="4821"/>
                  <a:pt x="12211" y="2789"/>
                </a:cubicBezTo>
                <a:cubicBezTo>
                  <a:pt x="11716" y="1514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7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7"/>
                  <a:pt x="12782" y="16326"/>
                </a:cubicBezTo>
                <a:moveTo>
                  <a:pt x="18035" y="15774"/>
                </a:moveTo>
                <a:cubicBezTo>
                  <a:pt x="18035" y="15774"/>
                  <a:pt x="16217" y="15312"/>
                  <a:pt x="16217" y="13291"/>
                </a:cubicBezTo>
                <a:cubicBezTo>
                  <a:pt x="16217" y="11515"/>
                  <a:pt x="17087" y="10890"/>
                  <a:pt x="17376" y="10458"/>
                </a:cubicBezTo>
                <a:cubicBezTo>
                  <a:pt x="17376" y="10458"/>
                  <a:pt x="17968" y="9906"/>
                  <a:pt x="17572" y="8122"/>
                </a:cubicBezTo>
                <a:cubicBezTo>
                  <a:pt x="18232" y="7146"/>
                  <a:pt x="18387" y="5419"/>
                  <a:pt x="17669" y="3590"/>
                </a:cubicBezTo>
                <a:cubicBezTo>
                  <a:pt x="17218" y="2442"/>
                  <a:pt x="16666" y="1814"/>
                  <a:pt x="16059" y="1449"/>
                </a:cubicBezTo>
                <a:cubicBezTo>
                  <a:pt x="15612" y="1180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4"/>
                </a:cubicBezTo>
                <a:cubicBezTo>
                  <a:pt x="12878" y="1781"/>
                  <a:pt x="12997" y="2064"/>
                  <a:pt x="13115" y="2366"/>
                </a:cubicBezTo>
                <a:cubicBezTo>
                  <a:pt x="13131" y="2409"/>
                  <a:pt x="13143" y="2453"/>
                  <a:pt x="13159" y="2496"/>
                </a:cubicBezTo>
                <a:cubicBezTo>
                  <a:pt x="13436" y="2360"/>
                  <a:pt x="13994" y="2160"/>
                  <a:pt x="14614" y="2160"/>
                </a:cubicBezTo>
                <a:cubicBezTo>
                  <a:pt x="15001" y="2160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9"/>
                </a:cubicBezTo>
                <a:cubicBezTo>
                  <a:pt x="17366" y="5541"/>
                  <a:pt x="17207" y="6853"/>
                  <a:pt x="16784" y="7478"/>
                </a:cubicBezTo>
                <a:cubicBezTo>
                  <a:pt x="16610" y="7736"/>
                  <a:pt x="16549" y="8067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4"/>
                  <a:pt x="16607" y="9786"/>
                  <a:pt x="16584" y="9820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8"/>
                  <a:pt x="15236" y="11419"/>
                  <a:pt x="15236" y="13291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7"/>
                  <a:pt x="20311" y="17926"/>
                  <a:pt x="20570" y="19440"/>
                </a:cubicBezTo>
                <a:lnTo>
                  <a:pt x="17464" y="19440"/>
                </a:lnTo>
                <a:cubicBezTo>
                  <a:pt x="17553" y="19773"/>
                  <a:pt x="17615" y="20132"/>
                  <a:pt x="17645" y="20520"/>
                </a:cubicBezTo>
                <a:lnTo>
                  <a:pt x="21152" y="20520"/>
                </a:lnTo>
                <a:cubicBezTo>
                  <a:pt x="21600" y="20520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4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91" name="Shape 2617">
            <a:extLst>
              <a:ext uri="{FF2B5EF4-FFF2-40B4-BE49-F238E27FC236}">
                <a16:creationId xmlns:a16="http://schemas.microsoft.com/office/drawing/2014/main" id="{D9CBE91C-AB1A-DF4B-9937-3D4AA7A9840B}"/>
              </a:ext>
            </a:extLst>
          </p:cNvPr>
          <p:cNvSpPr/>
          <p:nvPr/>
        </p:nvSpPr>
        <p:spPr>
          <a:xfrm>
            <a:off x="11764006" y="6646398"/>
            <a:ext cx="558655" cy="457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92" name="Shape 2619">
            <a:extLst>
              <a:ext uri="{FF2B5EF4-FFF2-40B4-BE49-F238E27FC236}">
                <a16:creationId xmlns:a16="http://schemas.microsoft.com/office/drawing/2014/main" id="{B8A75380-DEEC-B44A-9D18-36BC19D1F87F}"/>
              </a:ext>
            </a:extLst>
          </p:cNvPr>
          <p:cNvSpPr/>
          <p:nvPr/>
        </p:nvSpPr>
        <p:spPr>
          <a:xfrm>
            <a:off x="8541210" y="7664404"/>
            <a:ext cx="558655" cy="558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12364" y="11941"/>
                </a:moveTo>
                <a:lnTo>
                  <a:pt x="13062" y="14033"/>
                </a:lnTo>
                <a:lnTo>
                  <a:pt x="11365" y="12790"/>
                </a:lnTo>
                <a:lnTo>
                  <a:pt x="10785" y="12365"/>
                </a:lnTo>
                <a:lnTo>
                  <a:pt x="10205" y="12790"/>
                </a:lnTo>
                <a:lnTo>
                  <a:pt x="8508" y="14033"/>
                </a:lnTo>
                <a:lnTo>
                  <a:pt x="9206" y="11941"/>
                </a:lnTo>
                <a:lnTo>
                  <a:pt x="9426" y="11282"/>
                </a:lnTo>
                <a:lnTo>
                  <a:pt x="8877" y="10856"/>
                </a:lnTo>
                <a:lnTo>
                  <a:pt x="7511" y="9794"/>
                </a:lnTo>
                <a:lnTo>
                  <a:pt x="9790" y="9794"/>
                </a:lnTo>
                <a:lnTo>
                  <a:pt x="10030" y="9160"/>
                </a:lnTo>
                <a:lnTo>
                  <a:pt x="10785" y="7162"/>
                </a:lnTo>
                <a:lnTo>
                  <a:pt x="11540" y="9160"/>
                </a:lnTo>
                <a:lnTo>
                  <a:pt x="11779" y="9794"/>
                </a:lnTo>
                <a:lnTo>
                  <a:pt x="14059" y="9794"/>
                </a:lnTo>
                <a:lnTo>
                  <a:pt x="12692" y="10856"/>
                </a:lnTo>
                <a:lnTo>
                  <a:pt x="12144" y="11282"/>
                </a:lnTo>
                <a:cubicBezTo>
                  <a:pt x="12144" y="11282"/>
                  <a:pt x="12364" y="11941"/>
                  <a:pt x="12364" y="11941"/>
                </a:cubicBezTo>
                <a:close/>
                <a:moveTo>
                  <a:pt x="12458" y="8813"/>
                </a:moveTo>
                <a:lnTo>
                  <a:pt x="10785" y="4384"/>
                </a:lnTo>
                <a:lnTo>
                  <a:pt x="9111" y="8813"/>
                </a:lnTo>
                <a:lnTo>
                  <a:pt x="4649" y="8813"/>
                </a:lnTo>
                <a:lnTo>
                  <a:pt x="8275" y="11631"/>
                </a:lnTo>
                <a:lnTo>
                  <a:pt x="6601" y="16647"/>
                </a:lnTo>
                <a:lnTo>
                  <a:pt x="10785" y="13582"/>
                </a:lnTo>
                <a:lnTo>
                  <a:pt x="14969" y="16647"/>
                </a:lnTo>
                <a:lnTo>
                  <a:pt x="13295" y="11631"/>
                </a:lnTo>
                <a:lnTo>
                  <a:pt x="16921" y="8813"/>
                </a:lnTo>
                <a:cubicBezTo>
                  <a:pt x="16921" y="8813"/>
                  <a:pt x="12458" y="8813"/>
                  <a:pt x="12458" y="8813"/>
                </a:cubicBezTo>
                <a:close/>
                <a:moveTo>
                  <a:pt x="10800" y="20592"/>
                </a:moveTo>
                <a:cubicBezTo>
                  <a:pt x="9796" y="20381"/>
                  <a:pt x="982" y="17399"/>
                  <a:pt x="982" y="12263"/>
                </a:cubicBezTo>
                <a:cubicBezTo>
                  <a:pt x="982" y="7469"/>
                  <a:pt x="2322" y="2919"/>
                  <a:pt x="2778" y="1179"/>
                </a:cubicBezTo>
                <a:cubicBezTo>
                  <a:pt x="4022" y="1719"/>
                  <a:pt x="7232" y="2943"/>
                  <a:pt x="10800" y="2943"/>
                </a:cubicBezTo>
                <a:cubicBezTo>
                  <a:pt x="14368" y="2943"/>
                  <a:pt x="17579" y="1719"/>
                  <a:pt x="18823" y="1179"/>
                </a:cubicBezTo>
                <a:cubicBezTo>
                  <a:pt x="19278" y="2918"/>
                  <a:pt x="20618" y="7466"/>
                  <a:pt x="20618" y="12263"/>
                </a:cubicBezTo>
                <a:cubicBezTo>
                  <a:pt x="20618" y="17393"/>
                  <a:pt x="11803" y="20381"/>
                  <a:pt x="10800" y="20592"/>
                </a:cubicBezTo>
                <a:moveTo>
                  <a:pt x="19618" y="356"/>
                </a:moveTo>
                <a:cubicBezTo>
                  <a:pt x="19577" y="216"/>
                  <a:pt x="19477" y="101"/>
                  <a:pt x="19343" y="42"/>
                </a:cubicBezTo>
                <a:cubicBezTo>
                  <a:pt x="19210" y="-17"/>
                  <a:pt x="19057" y="-13"/>
                  <a:pt x="18926" y="52"/>
                </a:cubicBezTo>
                <a:cubicBezTo>
                  <a:pt x="18888" y="71"/>
                  <a:pt x="15053" y="1962"/>
                  <a:pt x="10800" y="1962"/>
                </a:cubicBezTo>
                <a:cubicBezTo>
                  <a:pt x="6556" y="1962"/>
                  <a:pt x="2712" y="71"/>
                  <a:pt x="2674" y="52"/>
                </a:cubicBezTo>
                <a:cubicBezTo>
                  <a:pt x="2543" y="-13"/>
                  <a:pt x="2391" y="-17"/>
                  <a:pt x="2257" y="42"/>
                </a:cubicBezTo>
                <a:cubicBezTo>
                  <a:pt x="2124" y="101"/>
                  <a:pt x="2023" y="216"/>
                  <a:pt x="1983" y="356"/>
                </a:cubicBezTo>
                <a:cubicBezTo>
                  <a:pt x="1963" y="426"/>
                  <a:pt x="0" y="6376"/>
                  <a:pt x="0" y="12263"/>
                </a:cubicBezTo>
                <a:cubicBezTo>
                  <a:pt x="0" y="18484"/>
                  <a:pt x="10271" y="21491"/>
                  <a:pt x="10708" y="21575"/>
                </a:cubicBezTo>
                <a:cubicBezTo>
                  <a:pt x="10739" y="21580"/>
                  <a:pt x="10770" y="21583"/>
                  <a:pt x="10800" y="21583"/>
                </a:cubicBezTo>
                <a:cubicBezTo>
                  <a:pt x="10831" y="21583"/>
                  <a:pt x="10862" y="21580"/>
                  <a:pt x="10892" y="21575"/>
                </a:cubicBezTo>
                <a:cubicBezTo>
                  <a:pt x="11329" y="21491"/>
                  <a:pt x="21600" y="18484"/>
                  <a:pt x="21600" y="12263"/>
                </a:cubicBezTo>
                <a:cubicBezTo>
                  <a:pt x="21600" y="6376"/>
                  <a:pt x="19637" y="426"/>
                  <a:pt x="19618" y="356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93" name="Shape 2620">
            <a:extLst>
              <a:ext uri="{FF2B5EF4-FFF2-40B4-BE49-F238E27FC236}">
                <a16:creationId xmlns:a16="http://schemas.microsoft.com/office/drawing/2014/main" id="{F62C8606-5A06-FB49-BF80-281471430416}"/>
              </a:ext>
            </a:extLst>
          </p:cNvPr>
          <p:cNvSpPr/>
          <p:nvPr/>
        </p:nvSpPr>
        <p:spPr>
          <a:xfrm>
            <a:off x="9626040" y="7659620"/>
            <a:ext cx="558655" cy="508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94" name="Shape 2623">
            <a:extLst>
              <a:ext uri="{FF2B5EF4-FFF2-40B4-BE49-F238E27FC236}">
                <a16:creationId xmlns:a16="http://schemas.microsoft.com/office/drawing/2014/main" id="{45C24C35-C34D-C14F-9226-20ED6BEBF655}"/>
              </a:ext>
            </a:extLst>
          </p:cNvPr>
          <p:cNvSpPr/>
          <p:nvPr/>
        </p:nvSpPr>
        <p:spPr>
          <a:xfrm>
            <a:off x="3230174" y="446216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3255"/>
                </a:moveTo>
                <a:lnTo>
                  <a:pt x="5400" y="13255"/>
                </a:lnTo>
                <a:lnTo>
                  <a:pt x="5400" y="15218"/>
                </a:lnTo>
                <a:lnTo>
                  <a:pt x="7364" y="15218"/>
                </a:lnTo>
                <a:cubicBezTo>
                  <a:pt x="7364" y="15218"/>
                  <a:pt x="7364" y="13255"/>
                  <a:pt x="7364" y="13255"/>
                </a:cubicBezTo>
                <a:close/>
                <a:moveTo>
                  <a:pt x="7364" y="16691"/>
                </a:moveTo>
                <a:lnTo>
                  <a:pt x="5400" y="16691"/>
                </a:lnTo>
                <a:lnTo>
                  <a:pt x="5400" y="18655"/>
                </a:lnTo>
                <a:lnTo>
                  <a:pt x="7364" y="18655"/>
                </a:lnTo>
                <a:cubicBezTo>
                  <a:pt x="7364" y="18655"/>
                  <a:pt x="7364" y="16691"/>
                  <a:pt x="7364" y="16691"/>
                </a:cubicBezTo>
                <a:close/>
                <a:moveTo>
                  <a:pt x="7364" y="9818"/>
                </a:moveTo>
                <a:lnTo>
                  <a:pt x="5400" y="9818"/>
                </a:lnTo>
                <a:lnTo>
                  <a:pt x="5400" y="11782"/>
                </a:lnTo>
                <a:lnTo>
                  <a:pt x="7364" y="11782"/>
                </a:lnTo>
                <a:cubicBezTo>
                  <a:pt x="7364" y="11782"/>
                  <a:pt x="7364" y="9818"/>
                  <a:pt x="7364" y="9818"/>
                </a:cubicBezTo>
                <a:close/>
                <a:moveTo>
                  <a:pt x="4418" y="16691"/>
                </a:moveTo>
                <a:lnTo>
                  <a:pt x="2455" y="16691"/>
                </a:lnTo>
                <a:lnTo>
                  <a:pt x="2455" y="18655"/>
                </a:lnTo>
                <a:lnTo>
                  <a:pt x="4418" y="18655"/>
                </a:lnTo>
                <a:cubicBezTo>
                  <a:pt x="4418" y="18655"/>
                  <a:pt x="4418" y="16691"/>
                  <a:pt x="4418" y="1669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5"/>
                  <a:pt x="1422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8" y="2945"/>
                  <a:pt x="20618" y="3385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4418" y="9818"/>
                </a:moveTo>
                <a:lnTo>
                  <a:pt x="2455" y="9818"/>
                </a:lnTo>
                <a:lnTo>
                  <a:pt x="2455" y="11782"/>
                </a:lnTo>
                <a:lnTo>
                  <a:pt x="4418" y="11782"/>
                </a:lnTo>
                <a:cubicBezTo>
                  <a:pt x="4418" y="11782"/>
                  <a:pt x="4418" y="9818"/>
                  <a:pt x="4418" y="9818"/>
                </a:cubicBezTo>
                <a:close/>
                <a:moveTo>
                  <a:pt x="4418" y="13255"/>
                </a:moveTo>
                <a:lnTo>
                  <a:pt x="2455" y="13255"/>
                </a:lnTo>
                <a:lnTo>
                  <a:pt x="2455" y="15218"/>
                </a:lnTo>
                <a:lnTo>
                  <a:pt x="4418" y="15218"/>
                </a:lnTo>
                <a:cubicBezTo>
                  <a:pt x="4418" y="15218"/>
                  <a:pt x="4418" y="13255"/>
                  <a:pt x="4418" y="13255"/>
                </a:cubicBezTo>
                <a:close/>
                <a:moveTo>
                  <a:pt x="10309" y="16691"/>
                </a:moveTo>
                <a:lnTo>
                  <a:pt x="8345" y="16691"/>
                </a:lnTo>
                <a:lnTo>
                  <a:pt x="8345" y="18655"/>
                </a:lnTo>
                <a:lnTo>
                  <a:pt x="10309" y="18655"/>
                </a:lnTo>
                <a:cubicBezTo>
                  <a:pt x="10309" y="18655"/>
                  <a:pt x="10309" y="16691"/>
                  <a:pt x="10309" y="16691"/>
                </a:cubicBezTo>
                <a:close/>
                <a:moveTo>
                  <a:pt x="10309" y="9818"/>
                </a:moveTo>
                <a:lnTo>
                  <a:pt x="8345" y="9818"/>
                </a:lnTo>
                <a:lnTo>
                  <a:pt x="8345" y="11782"/>
                </a:lnTo>
                <a:lnTo>
                  <a:pt x="10309" y="11782"/>
                </a:lnTo>
                <a:cubicBezTo>
                  <a:pt x="10309" y="11782"/>
                  <a:pt x="10309" y="9818"/>
                  <a:pt x="10309" y="9818"/>
                </a:cubicBezTo>
                <a:close/>
                <a:moveTo>
                  <a:pt x="10309" y="13255"/>
                </a:moveTo>
                <a:lnTo>
                  <a:pt x="8345" y="13255"/>
                </a:lnTo>
                <a:lnTo>
                  <a:pt x="8345" y="15218"/>
                </a:lnTo>
                <a:lnTo>
                  <a:pt x="10309" y="15218"/>
                </a:lnTo>
                <a:cubicBezTo>
                  <a:pt x="10309" y="15218"/>
                  <a:pt x="10309" y="13255"/>
                  <a:pt x="10309" y="13255"/>
                </a:cubicBezTo>
                <a:close/>
                <a:moveTo>
                  <a:pt x="19145" y="13255"/>
                </a:moveTo>
                <a:lnTo>
                  <a:pt x="17182" y="13255"/>
                </a:lnTo>
                <a:lnTo>
                  <a:pt x="17182" y="15218"/>
                </a:lnTo>
                <a:lnTo>
                  <a:pt x="19145" y="15218"/>
                </a:lnTo>
                <a:cubicBezTo>
                  <a:pt x="19145" y="15218"/>
                  <a:pt x="19145" y="13255"/>
                  <a:pt x="19145" y="13255"/>
                </a:cubicBezTo>
                <a:close/>
                <a:moveTo>
                  <a:pt x="16200" y="13255"/>
                </a:moveTo>
                <a:lnTo>
                  <a:pt x="14236" y="13255"/>
                </a:lnTo>
                <a:lnTo>
                  <a:pt x="14236" y="15218"/>
                </a:lnTo>
                <a:lnTo>
                  <a:pt x="16200" y="15218"/>
                </a:lnTo>
                <a:cubicBezTo>
                  <a:pt x="16200" y="15218"/>
                  <a:pt x="16200" y="13255"/>
                  <a:pt x="16200" y="13255"/>
                </a:cubicBezTo>
                <a:close/>
                <a:moveTo>
                  <a:pt x="19145" y="9818"/>
                </a:moveTo>
                <a:lnTo>
                  <a:pt x="17182" y="9818"/>
                </a:lnTo>
                <a:lnTo>
                  <a:pt x="17182" y="11782"/>
                </a:lnTo>
                <a:lnTo>
                  <a:pt x="19145" y="11782"/>
                </a:lnTo>
                <a:cubicBezTo>
                  <a:pt x="19145" y="11782"/>
                  <a:pt x="19145" y="9818"/>
                  <a:pt x="19145" y="9818"/>
                </a:cubicBezTo>
                <a:close/>
                <a:moveTo>
                  <a:pt x="16200" y="9818"/>
                </a:moveTo>
                <a:lnTo>
                  <a:pt x="14236" y="9818"/>
                </a:lnTo>
                <a:lnTo>
                  <a:pt x="14236" y="11782"/>
                </a:lnTo>
                <a:lnTo>
                  <a:pt x="16200" y="11782"/>
                </a:lnTo>
                <a:cubicBezTo>
                  <a:pt x="16200" y="11782"/>
                  <a:pt x="16200" y="9818"/>
                  <a:pt x="16200" y="9818"/>
                </a:cubicBezTo>
                <a:close/>
                <a:moveTo>
                  <a:pt x="13255" y="16691"/>
                </a:moveTo>
                <a:lnTo>
                  <a:pt x="11291" y="16691"/>
                </a:lnTo>
                <a:lnTo>
                  <a:pt x="11291" y="18655"/>
                </a:lnTo>
                <a:lnTo>
                  <a:pt x="13255" y="18655"/>
                </a:lnTo>
                <a:cubicBezTo>
                  <a:pt x="13255" y="18655"/>
                  <a:pt x="13255" y="16691"/>
                  <a:pt x="13255" y="16691"/>
                </a:cubicBezTo>
                <a:close/>
                <a:moveTo>
                  <a:pt x="13255" y="9818"/>
                </a:moveTo>
                <a:lnTo>
                  <a:pt x="11291" y="9818"/>
                </a:lnTo>
                <a:lnTo>
                  <a:pt x="11291" y="11782"/>
                </a:lnTo>
                <a:lnTo>
                  <a:pt x="13255" y="11782"/>
                </a:lnTo>
                <a:cubicBezTo>
                  <a:pt x="13255" y="11782"/>
                  <a:pt x="13255" y="9818"/>
                  <a:pt x="13255" y="9818"/>
                </a:cubicBezTo>
                <a:close/>
                <a:moveTo>
                  <a:pt x="13255" y="13255"/>
                </a:moveTo>
                <a:lnTo>
                  <a:pt x="11291" y="13255"/>
                </a:lnTo>
                <a:lnTo>
                  <a:pt x="11291" y="15218"/>
                </a:lnTo>
                <a:lnTo>
                  <a:pt x="13255" y="15218"/>
                </a:lnTo>
                <a:cubicBezTo>
                  <a:pt x="13255" y="15218"/>
                  <a:pt x="13255" y="13255"/>
                  <a:pt x="13255" y="13255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95" name="Shape 2625">
            <a:extLst>
              <a:ext uri="{FF2B5EF4-FFF2-40B4-BE49-F238E27FC236}">
                <a16:creationId xmlns:a16="http://schemas.microsoft.com/office/drawing/2014/main" id="{D871C0CC-1B2C-6C47-A23A-AB63B9AE9BF0}"/>
              </a:ext>
            </a:extLst>
          </p:cNvPr>
          <p:cNvSpPr/>
          <p:nvPr/>
        </p:nvSpPr>
        <p:spPr>
          <a:xfrm>
            <a:off x="10678785" y="8781971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5" y="18796"/>
                  <a:pt x="1048" y="18734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4" y="1873"/>
                </a:lnTo>
                <a:cubicBezTo>
                  <a:pt x="9930" y="1843"/>
                  <a:pt x="9944" y="1813"/>
                  <a:pt x="9957" y="1783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4"/>
                  <a:pt x="11617" y="1719"/>
                </a:cubicBezTo>
                <a:cubicBezTo>
                  <a:pt x="11641" y="1792"/>
                  <a:pt x="11650" y="1806"/>
                  <a:pt x="11686" y="1873"/>
                </a:cubicBezTo>
                <a:lnTo>
                  <a:pt x="20522" y="18673"/>
                </a:lnTo>
                <a:cubicBezTo>
                  <a:pt x="20535" y="18697"/>
                  <a:pt x="20548" y="18720"/>
                  <a:pt x="20562" y="18744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7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8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0800" y="15600"/>
                </a:moveTo>
                <a:cubicBezTo>
                  <a:pt x="10258" y="15600"/>
                  <a:pt x="9818" y="16138"/>
                  <a:pt x="9818" y="16800"/>
                </a:cubicBezTo>
                <a:cubicBezTo>
                  <a:pt x="9818" y="17462"/>
                  <a:pt x="10258" y="18000"/>
                  <a:pt x="10800" y="18000"/>
                </a:cubicBezTo>
                <a:cubicBezTo>
                  <a:pt x="11342" y="18000"/>
                  <a:pt x="11782" y="17462"/>
                  <a:pt x="11782" y="16800"/>
                </a:cubicBezTo>
                <a:cubicBezTo>
                  <a:pt x="11782" y="16138"/>
                  <a:pt x="11342" y="15600"/>
                  <a:pt x="10800" y="15600"/>
                </a:cubicBezTo>
                <a:moveTo>
                  <a:pt x="10800" y="6000"/>
                </a:moveTo>
                <a:cubicBezTo>
                  <a:pt x="10258" y="6000"/>
                  <a:pt x="9818" y="6538"/>
                  <a:pt x="9818" y="7200"/>
                </a:cubicBezTo>
                <a:lnTo>
                  <a:pt x="10309" y="13800"/>
                </a:lnTo>
                <a:cubicBezTo>
                  <a:pt x="10309" y="14132"/>
                  <a:pt x="10529" y="14400"/>
                  <a:pt x="10800" y="14400"/>
                </a:cubicBezTo>
                <a:cubicBezTo>
                  <a:pt x="11071" y="14400"/>
                  <a:pt x="11291" y="14132"/>
                  <a:pt x="11291" y="13800"/>
                </a:cubicBezTo>
                <a:lnTo>
                  <a:pt x="11782" y="7200"/>
                </a:lnTo>
                <a:cubicBezTo>
                  <a:pt x="11782" y="6538"/>
                  <a:pt x="11342" y="6000"/>
                  <a:pt x="10800" y="60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96" name="Shape 2627">
            <a:extLst>
              <a:ext uri="{FF2B5EF4-FFF2-40B4-BE49-F238E27FC236}">
                <a16:creationId xmlns:a16="http://schemas.microsoft.com/office/drawing/2014/main" id="{0D408672-46EA-0242-9896-CDA1B9B4881A}"/>
              </a:ext>
            </a:extLst>
          </p:cNvPr>
          <p:cNvSpPr/>
          <p:nvPr/>
        </p:nvSpPr>
        <p:spPr>
          <a:xfrm>
            <a:off x="11856230" y="8764090"/>
            <a:ext cx="38090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20" y="19636"/>
                </a:moveTo>
                <a:cubicBezTo>
                  <a:pt x="18623" y="20154"/>
                  <a:pt x="18075" y="20618"/>
                  <a:pt x="17280" y="20618"/>
                </a:cubicBezTo>
                <a:lnTo>
                  <a:pt x="4320" y="20618"/>
                </a:lnTo>
                <a:cubicBezTo>
                  <a:pt x="3525" y="20618"/>
                  <a:pt x="2989" y="20160"/>
                  <a:pt x="2880" y="19636"/>
                </a:cubicBezTo>
                <a:lnTo>
                  <a:pt x="1483" y="3927"/>
                </a:lnTo>
                <a:lnTo>
                  <a:pt x="20117" y="3927"/>
                </a:lnTo>
                <a:cubicBezTo>
                  <a:pt x="20117" y="3927"/>
                  <a:pt x="18720" y="19636"/>
                  <a:pt x="18720" y="19636"/>
                </a:cubicBezTo>
                <a:close/>
                <a:moveTo>
                  <a:pt x="4529" y="2227"/>
                </a:moveTo>
                <a:cubicBezTo>
                  <a:pt x="4971" y="2122"/>
                  <a:pt x="5311" y="1878"/>
                  <a:pt x="5440" y="1571"/>
                </a:cubicBezTo>
                <a:cubicBezTo>
                  <a:pt x="5563" y="1278"/>
                  <a:pt x="6084" y="982"/>
                  <a:pt x="6840" y="982"/>
                </a:cubicBezTo>
                <a:cubicBezTo>
                  <a:pt x="7596" y="982"/>
                  <a:pt x="8117" y="1094"/>
                  <a:pt x="8240" y="1387"/>
                </a:cubicBezTo>
                <a:cubicBezTo>
                  <a:pt x="8286" y="1495"/>
                  <a:pt x="8358" y="1598"/>
                  <a:pt x="8454" y="1688"/>
                </a:cubicBezTo>
                <a:cubicBezTo>
                  <a:pt x="8957" y="2167"/>
                  <a:pt x="9732" y="2442"/>
                  <a:pt x="10577" y="2442"/>
                </a:cubicBezTo>
                <a:cubicBezTo>
                  <a:pt x="11235" y="2442"/>
                  <a:pt x="11854" y="2268"/>
                  <a:pt x="12300" y="1947"/>
                </a:cubicBezTo>
                <a:cubicBezTo>
                  <a:pt x="12697" y="1647"/>
                  <a:pt x="13446" y="1473"/>
                  <a:pt x="14760" y="1473"/>
                </a:cubicBezTo>
                <a:cubicBezTo>
                  <a:pt x="16059" y="1473"/>
                  <a:pt x="16752" y="1940"/>
                  <a:pt x="16920" y="2209"/>
                </a:cubicBezTo>
                <a:cubicBezTo>
                  <a:pt x="17107" y="2509"/>
                  <a:pt x="17391" y="2750"/>
                  <a:pt x="17688" y="2945"/>
                </a:cubicBezTo>
                <a:lnTo>
                  <a:pt x="2830" y="2945"/>
                </a:lnTo>
                <a:cubicBezTo>
                  <a:pt x="3170" y="2668"/>
                  <a:pt x="3770" y="2408"/>
                  <a:pt x="4529" y="2227"/>
                </a:cubicBezTo>
                <a:moveTo>
                  <a:pt x="20880" y="2945"/>
                </a:moveTo>
                <a:lnTo>
                  <a:pt x="19676" y="2945"/>
                </a:lnTo>
                <a:cubicBezTo>
                  <a:pt x="19217" y="2693"/>
                  <a:pt x="18780" y="2403"/>
                  <a:pt x="18405" y="1964"/>
                </a:cubicBezTo>
                <a:cubicBezTo>
                  <a:pt x="17787" y="1241"/>
                  <a:pt x="16749" y="491"/>
                  <a:pt x="14760" y="491"/>
                </a:cubicBezTo>
                <a:cubicBezTo>
                  <a:pt x="13012" y="491"/>
                  <a:pt x="11880" y="798"/>
                  <a:pt x="11231" y="1289"/>
                </a:cubicBezTo>
                <a:cubicBezTo>
                  <a:pt x="11081" y="1397"/>
                  <a:pt x="10839" y="1461"/>
                  <a:pt x="10577" y="1461"/>
                </a:cubicBezTo>
                <a:cubicBezTo>
                  <a:pt x="10245" y="1461"/>
                  <a:pt x="9879" y="1359"/>
                  <a:pt x="9624" y="1116"/>
                </a:cubicBezTo>
                <a:cubicBezTo>
                  <a:pt x="9310" y="370"/>
                  <a:pt x="8188" y="0"/>
                  <a:pt x="6840" y="0"/>
                </a:cubicBezTo>
                <a:cubicBezTo>
                  <a:pt x="5492" y="0"/>
                  <a:pt x="4370" y="554"/>
                  <a:pt x="4056" y="1300"/>
                </a:cubicBezTo>
                <a:cubicBezTo>
                  <a:pt x="2613" y="1643"/>
                  <a:pt x="1555" y="2238"/>
                  <a:pt x="1211" y="2945"/>
                </a:cubicBezTo>
                <a:lnTo>
                  <a:pt x="720" y="2945"/>
                </a:lnTo>
                <a:cubicBezTo>
                  <a:pt x="323" y="2945"/>
                  <a:pt x="0" y="3165"/>
                  <a:pt x="0" y="3436"/>
                </a:cubicBezTo>
                <a:lnTo>
                  <a:pt x="0" y="3437"/>
                </a:lnTo>
                <a:lnTo>
                  <a:pt x="1440" y="19636"/>
                </a:lnTo>
                <a:cubicBezTo>
                  <a:pt x="1672" y="20711"/>
                  <a:pt x="2730" y="21600"/>
                  <a:pt x="4320" y="21600"/>
                </a:cubicBezTo>
                <a:lnTo>
                  <a:pt x="17280" y="21600"/>
                </a:lnTo>
                <a:cubicBezTo>
                  <a:pt x="18870" y="21600"/>
                  <a:pt x="19890" y="20700"/>
                  <a:pt x="20160" y="19636"/>
                </a:cubicBezTo>
                <a:lnTo>
                  <a:pt x="21600" y="3437"/>
                </a:lnTo>
                <a:lnTo>
                  <a:pt x="21600" y="3436"/>
                </a:lnTo>
                <a:cubicBezTo>
                  <a:pt x="21600" y="3165"/>
                  <a:pt x="21277" y="2945"/>
                  <a:pt x="20880" y="2945"/>
                </a:cubicBezTo>
                <a:moveTo>
                  <a:pt x="6507" y="18655"/>
                </a:moveTo>
                <a:cubicBezTo>
                  <a:pt x="6904" y="18644"/>
                  <a:pt x="7214" y="18417"/>
                  <a:pt x="7200" y="18146"/>
                </a:cubicBezTo>
                <a:lnTo>
                  <a:pt x="6139" y="6377"/>
                </a:lnTo>
                <a:cubicBezTo>
                  <a:pt x="6125" y="6106"/>
                  <a:pt x="5791" y="5895"/>
                  <a:pt x="5394" y="5904"/>
                </a:cubicBezTo>
                <a:cubicBezTo>
                  <a:pt x="4996" y="5915"/>
                  <a:pt x="4686" y="6142"/>
                  <a:pt x="4700" y="6413"/>
                </a:cubicBezTo>
                <a:lnTo>
                  <a:pt x="5761" y="18182"/>
                </a:lnTo>
                <a:cubicBezTo>
                  <a:pt x="5775" y="18453"/>
                  <a:pt x="6109" y="18664"/>
                  <a:pt x="6507" y="18655"/>
                </a:cubicBezTo>
                <a:moveTo>
                  <a:pt x="10800" y="18655"/>
                </a:moveTo>
                <a:cubicBezTo>
                  <a:pt x="11197" y="18655"/>
                  <a:pt x="11520" y="18435"/>
                  <a:pt x="11520" y="18164"/>
                </a:cubicBezTo>
                <a:lnTo>
                  <a:pt x="11520" y="6382"/>
                </a:lnTo>
                <a:cubicBezTo>
                  <a:pt x="11520" y="6110"/>
                  <a:pt x="11197" y="5891"/>
                  <a:pt x="10800" y="5891"/>
                </a:cubicBezTo>
                <a:cubicBezTo>
                  <a:pt x="10403" y="5891"/>
                  <a:pt x="10080" y="6110"/>
                  <a:pt x="10080" y="6382"/>
                </a:cubicBezTo>
                <a:lnTo>
                  <a:pt x="10080" y="18164"/>
                </a:lnTo>
                <a:cubicBezTo>
                  <a:pt x="10080" y="18435"/>
                  <a:pt x="10403" y="18655"/>
                  <a:pt x="10800" y="18655"/>
                </a:cubicBezTo>
                <a:moveTo>
                  <a:pt x="15095" y="18654"/>
                </a:moveTo>
                <a:cubicBezTo>
                  <a:pt x="15494" y="18664"/>
                  <a:pt x="15827" y="18452"/>
                  <a:pt x="15841" y="18181"/>
                </a:cubicBezTo>
                <a:lnTo>
                  <a:pt x="16886" y="6413"/>
                </a:lnTo>
                <a:cubicBezTo>
                  <a:pt x="16900" y="6142"/>
                  <a:pt x="16590" y="5914"/>
                  <a:pt x="16192" y="5904"/>
                </a:cubicBezTo>
                <a:cubicBezTo>
                  <a:pt x="15795" y="5895"/>
                  <a:pt x="15461" y="6106"/>
                  <a:pt x="15447" y="6377"/>
                </a:cubicBezTo>
                <a:lnTo>
                  <a:pt x="14402" y="18146"/>
                </a:lnTo>
                <a:cubicBezTo>
                  <a:pt x="14388" y="18417"/>
                  <a:pt x="14699" y="18644"/>
                  <a:pt x="15095" y="18654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197" name="Shape 2629">
            <a:extLst>
              <a:ext uri="{FF2B5EF4-FFF2-40B4-BE49-F238E27FC236}">
                <a16:creationId xmlns:a16="http://schemas.microsoft.com/office/drawing/2014/main" id="{E7EDDFEE-8210-EA43-9C55-C6753F693E3E}"/>
              </a:ext>
            </a:extLst>
          </p:cNvPr>
          <p:cNvSpPr/>
          <p:nvPr/>
        </p:nvSpPr>
        <p:spPr>
          <a:xfrm>
            <a:off x="7457453" y="3425763"/>
            <a:ext cx="558810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10" name="Shape 2831">
            <a:extLst>
              <a:ext uri="{FF2B5EF4-FFF2-40B4-BE49-F238E27FC236}">
                <a16:creationId xmlns:a16="http://schemas.microsoft.com/office/drawing/2014/main" id="{D6374241-BD67-154C-8931-F658272E94D4}"/>
              </a:ext>
            </a:extLst>
          </p:cNvPr>
          <p:cNvSpPr/>
          <p:nvPr/>
        </p:nvSpPr>
        <p:spPr>
          <a:xfrm>
            <a:off x="1181562" y="9884053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1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1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  <a:moveTo>
                  <a:pt x="5400" y="12764"/>
                </a:moveTo>
                <a:cubicBezTo>
                  <a:pt x="5028" y="12764"/>
                  <a:pt x="4725" y="12983"/>
                  <a:pt x="4725" y="13255"/>
                </a:cubicBezTo>
                <a:cubicBezTo>
                  <a:pt x="4725" y="13390"/>
                  <a:pt x="4800" y="13513"/>
                  <a:pt x="4923" y="13602"/>
                </a:cubicBezTo>
                <a:lnTo>
                  <a:pt x="10323" y="17529"/>
                </a:lnTo>
                <a:cubicBezTo>
                  <a:pt x="10445" y="17618"/>
                  <a:pt x="10614" y="17673"/>
                  <a:pt x="10800" y="17673"/>
                </a:cubicBezTo>
                <a:cubicBezTo>
                  <a:pt x="10986" y="17673"/>
                  <a:pt x="11155" y="17618"/>
                  <a:pt x="11277" y="17529"/>
                </a:cubicBezTo>
                <a:lnTo>
                  <a:pt x="16677" y="13602"/>
                </a:lnTo>
                <a:cubicBezTo>
                  <a:pt x="16800" y="13513"/>
                  <a:pt x="16875" y="13390"/>
                  <a:pt x="16875" y="13255"/>
                </a:cubicBezTo>
                <a:cubicBezTo>
                  <a:pt x="16875" y="12983"/>
                  <a:pt x="16572" y="12764"/>
                  <a:pt x="16200" y="12764"/>
                </a:cubicBezTo>
                <a:cubicBezTo>
                  <a:pt x="16014" y="12764"/>
                  <a:pt x="15845" y="12819"/>
                  <a:pt x="15723" y="12907"/>
                </a:cubicBezTo>
                <a:lnTo>
                  <a:pt x="11475" y="15997"/>
                </a:lnTo>
                <a:lnTo>
                  <a:pt x="11475" y="491"/>
                </a:lnTo>
                <a:cubicBezTo>
                  <a:pt x="11475" y="220"/>
                  <a:pt x="11172" y="0"/>
                  <a:pt x="10800" y="0"/>
                </a:cubicBezTo>
                <a:cubicBezTo>
                  <a:pt x="10428" y="0"/>
                  <a:pt x="10125" y="220"/>
                  <a:pt x="10125" y="491"/>
                </a:cubicBezTo>
                <a:lnTo>
                  <a:pt x="10125" y="15997"/>
                </a:lnTo>
                <a:lnTo>
                  <a:pt x="5877" y="12907"/>
                </a:lnTo>
                <a:cubicBezTo>
                  <a:pt x="5755" y="12819"/>
                  <a:pt x="5586" y="12764"/>
                  <a:pt x="5400" y="12764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11" name="Shape 2832">
            <a:extLst>
              <a:ext uri="{FF2B5EF4-FFF2-40B4-BE49-F238E27FC236}">
                <a16:creationId xmlns:a16="http://schemas.microsoft.com/office/drawing/2014/main" id="{1DA81E00-C305-B247-A485-54C71FEB5211}"/>
              </a:ext>
            </a:extLst>
          </p:cNvPr>
          <p:cNvSpPr/>
          <p:nvPr/>
        </p:nvSpPr>
        <p:spPr>
          <a:xfrm>
            <a:off x="2248084" y="9884053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4909"/>
                </a:moveTo>
                <a:cubicBezTo>
                  <a:pt x="5586" y="4909"/>
                  <a:pt x="5755" y="4855"/>
                  <a:pt x="5877" y="4765"/>
                </a:cubicBezTo>
                <a:lnTo>
                  <a:pt x="10125" y="1676"/>
                </a:lnTo>
                <a:lnTo>
                  <a:pt x="10125" y="17182"/>
                </a:lnTo>
                <a:cubicBezTo>
                  <a:pt x="10125" y="17453"/>
                  <a:pt x="10428" y="17673"/>
                  <a:pt x="10800" y="17673"/>
                </a:cubicBezTo>
                <a:cubicBezTo>
                  <a:pt x="11172" y="17673"/>
                  <a:pt x="11475" y="17453"/>
                  <a:pt x="11475" y="17182"/>
                </a:cubicBezTo>
                <a:lnTo>
                  <a:pt x="11475" y="1676"/>
                </a:lnTo>
                <a:lnTo>
                  <a:pt x="15723" y="4765"/>
                </a:lnTo>
                <a:cubicBezTo>
                  <a:pt x="15845" y="4855"/>
                  <a:pt x="16014" y="4909"/>
                  <a:pt x="16200" y="4909"/>
                </a:cubicBezTo>
                <a:cubicBezTo>
                  <a:pt x="16572" y="4909"/>
                  <a:pt x="16875" y="4690"/>
                  <a:pt x="16875" y="4418"/>
                </a:cubicBezTo>
                <a:cubicBezTo>
                  <a:pt x="16875" y="4283"/>
                  <a:pt x="16800" y="4161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0" y="4161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1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1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12" name="Shape 2833">
            <a:extLst>
              <a:ext uri="{FF2B5EF4-FFF2-40B4-BE49-F238E27FC236}">
                <a16:creationId xmlns:a16="http://schemas.microsoft.com/office/drawing/2014/main" id="{B55157FF-83AB-F946-9BE1-6F1E9BA2C255}"/>
              </a:ext>
            </a:extLst>
          </p:cNvPr>
          <p:cNvSpPr/>
          <p:nvPr/>
        </p:nvSpPr>
        <p:spPr>
          <a:xfrm>
            <a:off x="3238426" y="988405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  <a:moveTo>
                  <a:pt x="7140" y="14181"/>
                </a:moveTo>
                <a:cubicBezTo>
                  <a:pt x="6970" y="13741"/>
                  <a:pt x="6873" y="13264"/>
                  <a:pt x="6873" y="12764"/>
                </a:cubicBezTo>
                <a:cubicBezTo>
                  <a:pt x="6873" y="10595"/>
                  <a:pt x="8631" y="8836"/>
                  <a:pt x="10800" y="8836"/>
                </a:cubicBezTo>
                <a:cubicBezTo>
                  <a:pt x="11300" y="8836"/>
                  <a:pt x="11777" y="8934"/>
                  <a:pt x="12217" y="9104"/>
                </a:cubicBezTo>
                <a:lnTo>
                  <a:pt x="13217" y="8494"/>
                </a:lnTo>
                <a:cubicBezTo>
                  <a:pt x="12503" y="8089"/>
                  <a:pt x="11680" y="7855"/>
                  <a:pt x="10800" y="7855"/>
                </a:cubicBezTo>
                <a:cubicBezTo>
                  <a:pt x="8089" y="7855"/>
                  <a:pt x="5891" y="10053"/>
                  <a:pt x="5891" y="12764"/>
                </a:cubicBezTo>
                <a:cubicBezTo>
                  <a:pt x="5891" y="13643"/>
                  <a:pt x="6125" y="14467"/>
                  <a:pt x="6530" y="15181"/>
                </a:cubicBezTo>
                <a:cubicBezTo>
                  <a:pt x="6530" y="15181"/>
                  <a:pt x="7140" y="14181"/>
                  <a:pt x="7140" y="14181"/>
                </a:cubicBezTo>
                <a:close/>
                <a:moveTo>
                  <a:pt x="14460" y="11347"/>
                </a:moveTo>
                <a:cubicBezTo>
                  <a:pt x="14630" y="11787"/>
                  <a:pt x="14727" y="12263"/>
                  <a:pt x="14727" y="12764"/>
                </a:cubicBezTo>
                <a:cubicBezTo>
                  <a:pt x="14727" y="14932"/>
                  <a:pt x="12969" y="16691"/>
                  <a:pt x="10800" y="16691"/>
                </a:cubicBezTo>
                <a:cubicBezTo>
                  <a:pt x="10300" y="16691"/>
                  <a:pt x="9823" y="16594"/>
                  <a:pt x="9383" y="16423"/>
                </a:cubicBezTo>
                <a:lnTo>
                  <a:pt x="8383" y="17034"/>
                </a:lnTo>
                <a:cubicBezTo>
                  <a:pt x="9097" y="17439"/>
                  <a:pt x="9920" y="17673"/>
                  <a:pt x="10800" y="17673"/>
                </a:cubicBezTo>
                <a:cubicBezTo>
                  <a:pt x="13511" y="17673"/>
                  <a:pt x="15709" y="15475"/>
                  <a:pt x="15709" y="12764"/>
                </a:cubicBezTo>
                <a:cubicBezTo>
                  <a:pt x="15709" y="11884"/>
                  <a:pt x="15475" y="11061"/>
                  <a:pt x="15070" y="10346"/>
                </a:cubicBezTo>
                <a:cubicBezTo>
                  <a:pt x="15070" y="10346"/>
                  <a:pt x="14460" y="11347"/>
                  <a:pt x="14460" y="11347"/>
                </a:cubicBezTo>
                <a:close/>
                <a:moveTo>
                  <a:pt x="10453" y="12417"/>
                </a:moveTo>
                <a:cubicBezTo>
                  <a:pt x="10645" y="12225"/>
                  <a:pt x="10955" y="12225"/>
                  <a:pt x="11147" y="12417"/>
                </a:cubicBezTo>
                <a:cubicBezTo>
                  <a:pt x="11339" y="12609"/>
                  <a:pt x="11339" y="12919"/>
                  <a:pt x="11147" y="13111"/>
                </a:cubicBezTo>
                <a:cubicBezTo>
                  <a:pt x="10955" y="13303"/>
                  <a:pt x="10645" y="13303"/>
                  <a:pt x="10453" y="13111"/>
                </a:cubicBezTo>
                <a:cubicBezTo>
                  <a:pt x="10261" y="12919"/>
                  <a:pt x="10261" y="12609"/>
                  <a:pt x="10453" y="12417"/>
                </a:cubicBezTo>
                <a:moveTo>
                  <a:pt x="6144" y="17420"/>
                </a:moveTo>
                <a:lnTo>
                  <a:pt x="11842" y="13805"/>
                </a:lnTo>
                <a:lnTo>
                  <a:pt x="15456" y="8107"/>
                </a:lnTo>
                <a:lnTo>
                  <a:pt x="9759" y="11722"/>
                </a:lnTo>
                <a:cubicBezTo>
                  <a:pt x="9759" y="11722"/>
                  <a:pt x="6144" y="17420"/>
                  <a:pt x="6144" y="17420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13" name="Shape 2834">
            <a:extLst>
              <a:ext uri="{FF2B5EF4-FFF2-40B4-BE49-F238E27FC236}">
                <a16:creationId xmlns:a16="http://schemas.microsoft.com/office/drawing/2014/main" id="{B7D2245B-A372-E044-A9F0-4898C86E94E7}"/>
              </a:ext>
            </a:extLst>
          </p:cNvPr>
          <p:cNvSpPr/>
          <p:nvPr/>
        </p:nvSpPr>
        <p:spPr>
          <a:xfrm>
            <a:off x="4304948" y="988405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14" name="Shape 2835">
            <a:extLst>
              <a:ext uri="{FF2B5EF4-FFF2-40B4-BE49-F238E27FC236}">
                <a16:creationId xmlns:a16="http://schemas.microsoft.com/office/drawing/2014/main" id="{BE7A42D9-AA81-2F49-9604-630AF11ABAD9}"/>
              </a:ext>
            </a:extLst>
          </p:cNvPr>
          <p:cNvSpPr/>
          <p:nvPr/>
        </p:nvSpPr>
        <p:spPr>
          <a:xfrm>
            <a:off x="5371470" y="988405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18" y="5891"/>
                </a:moveTo>
                <a:lnTo>
                  <a:pt x="8345" y="5891"/>
                </a:lnTo>
                <a:cubicBezTo>
                  <a:pt x="8075" y="5891"/>
                  <a:pt x="7855" y="6111"/>
                  <a:pt x="7855" y="6382"/>
                </a:cubicBezTo>
                <a:cubicBezTo>
                  <a:pt x="7855" y="6653"/>
                  <a:pt x="8075" y="6873"/>
                  <a:pt x="8345" y="6873"/>
                </a:cubicBez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moveTo>
                  <a:pt x="6382" y="5891"/>
                </a:moveTo>
                <a:cubicBezTo>
                  <a:pt x="6111" y="5891"/>
                  <a:pt x="5891" y="6111"/>
                  <a:pt x="5891" y="6382"/>
                </a:cubicBezTo>
                <a:cubicBezTo>
                  <a:pt x="5891" y="6653"/>
                  <a:pt x="6111" y="6873"/>
                  <a:pt x="6382" y="6873"/>
                </a:cubicBezTo>
                <a:cubicBezTo>
                  <a:pt x="6653" y="6873"/>
                  <a:pt x="6873" y="6653"/>
                  <a:pt x="6873" y="6382"/>
                </a:cubicBezTo>
                <a:cubicBezTo>
                  <a:pt x="6873" y="6111"/>
                  <a:pt x="6653" y="5891"/>
                  <a:pt x="6382" y="5891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0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5891"/>
                </a:moveTo>
                <a:cubicBezTo>
                  <a:pt x="2184" y="5891"/>
                  <a:pt x="1964" y="6111"/>
                  <a:pt x="1964" y="6382"/>
                </a:cubicBezTo>
                <a:cubicBezTo>
                  <a:pt x="1964" y="6653"/>
                  <a:pt x="2184" y="6873"/>
                  <a:pt x="2455" y="6873"/>
                </a:cubicBezTo>
                <a:cubicBezTo>
                  <a:pt x="2725" y="6873"/>
                  <a:pt x="2945" y="6653"/>
                  <a:pt x="2945" y="6382"/>
                </a:cubicBezTo>
                <a:cubicBezTo>
                  <a:pt x="2945" y="6111"/>
                  <a:pt x="2725" y="5891"/>
                  <a:pt x="2455" y="5891"/>
                </a:cubicBezTo>
                <a:moveTo>
                  <a:pt x="4418" y="5891"/>
                </a:moveTo>
                <a:cubicBezTo>
                  <a:pt x="4147" y="5891"/>
                  <a:pt x="3927" y="6111"/>
                  <a:pt x="3927" y="6382"/>
                </a:cubicBezTo>
                <a:cubicBezTo>
                  <a:pt x="3927" y="6653"/>
                  <a:pt x="4147" y="6873"/>
                  <a:pt x="4418" y="6873"/>
                </a:cubicBezTo>
                <a:cubicBezTo>
                  <a:pt x="4689" y="6873"/>
                  <a:pt x="4909" y="6653"/>
                  <a:pt x="4909" y="6382"/>
                </a:cubicBezTo>
                <a:cubicBezTo>
                  <a:pt x="4909" y="6111"/>
                  <a:pt x="4689" y="5891"/>
                  <a:pt x="4418" y="5891"/>
                </a:cubicBezTo>
                <a:moveTo>
                  <a:pt x="16691" y="7855"/>
                </a:moveTo>
                <a:lnTo>
                  <a:pt x="982" y="7855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7855"/>
                  <a:pt x="16691" y="7855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15" name="Shape 2836">
            <a:extLst>
              <a:ext uri="{FF2B5EF4-FFF2-40B4-BE49-F238E27FC236}">
                <a16:creationId xmlns:a16="http://schemas.microsoft.com/office/drawing/2014/main" id="{E9B65271-DB13-D142-B444-074C22943570}"/>
              </a:ext>
            </a:extLst>
          </p:cNvPr>
          <p:cNvSpPr/>
          <p:nvPr/>
        </p:nvSpPr>
        <p:spPr>
          <a:xfrm>
            <a:off x="6437993" y="9960233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16" name="Shape 2837">
            <a:extLst>
              <a:ext uri="{FF2B5EF4-FFF2-40B4-BE49-F238E27FC236}">
                <a16:creationId xmlns:a16="http://schemas.microsoft.com/office/drawing/2014/main" id="{7C6D45FA-CF02-B548-8D44-CF2C4112B6E4}"/>
              </a:ext>
            </a:extLst>
          </p:cNvPr>
          <p:cNvSpPr/>
          <p:nvPr/>
        </p:nvSpPr>
        <p:spPr>
          <a:xfrm>
            <a:off x="7504515" y="9947536"/>
            <a:ext cx="558655" cy="431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8667"/>
                </a:moveTo>
                <a:lnTo>
                  <a:pt x="12576" y="13341"/>
                </a:lnTo>
                <a:lnTo>
                  <a:pt x="16691" y="8016"/>
                </a:lnTo>
                <a:cubicBezTo>
                  <a:pt x="16691" y="8016"/>
                  <a:pt x="16691" y="18667"/>
                  <a:pt x="16691" y="18667"/>
                </a:cubicBezTo>
                <a:close/>
                <a:moveTo>
                  <a:pt x="15709" y="20329"/>
                </a:moveTo>
                <a:lnTo>
                  <a:pt x="1964" y="20329"/>
                </a:lnTo>
                <a:cubicBezTo>
                  <a:pt x="1719" y="20329"/>
                  <a:pt x="1498" y="20210"/>
                  <a:pt x="1326" y="20018"/>
                </a:cubicBezTo>
                <a:lnTo>
                  <a:pt x="5791" y="14240"/>
                </a:lnTo>
                <a:lnTo>
                  <a:pt x="7477" y="16421"/>
                </a:lnTo>
                <a:cubicBezTo>
                  <a:pt x="7853" y="16907"/>
                  <a:pt x="8344" y="17150"/>
                  <a:pt x="8836" y="17150"/>
                </a:cubicBezTo>
                <a:cubicBezTo>
                  <a:pt x="9329" y="17150"/>
                  <a:pt x="9821" y="16907"/>
                  <a:pt x="10195" y="16421"/>
                </a:cubicBezTo>
                <a:lnTo>
                  <a:pt x="11882" y="14240"/>
                </a:lnTo>
                <a:lnTo>
                  <a:pt x="16347" y="20018"/>
                </a:lnTo>
                <a:cubicBezTo>
                  <a:pt x="16175" y="20210"/>
                  <a:pt x="15954" y="20329"/>
                  <a:pt x="15709" y="20329"/>
                </a:cubicBezTo>
                <a:moveTo>
                  <a:pt x="982" y="8016"/>
                </a:moveTo>
                <a:lnTo>
                  <a:pt x="5097" y="13341"/>
                </a:lnTo>
                <a:lnTo>
                  <a:pt x="982" y="18667"/>
                </a:lnTo>
                <a:cubicBezTo>
                  <a:pt x="982" y="18667"/>
                  <a:pt x="982" y="8016"/>
                  <a:pt x="982" y="8016"/>
                </a:cubicBezTo>
                <a:close/>
                <a:moveTo>
                  <a:pt x="1964" y="6353"/>
                </a:moveTo>
                <a:lnTo>
                  <a:pt x="15709" y="6353"/>
                </a:lnTo>
                <a:cubicBezTo>
                  <a:pt x="15954" y="6353"/>
                  <a:pt x="16175" y="6474"/>
                  <a:pt x="16347" y="6665"/>
                </a:cubicBezTo>
                <a:lnTo>
                  <a:pt x="9502" y="15523"/>
                </a:lnTo>
                <a:cubicBezTo>
                  <a:pt x="9324" y="15752"/>
                  <a:pt x="9088" y="15880"/>
                  <a:pt x="8836" y="15880"/>
                </a:cubicBezTo>
                <a:cubicBezTo>
                  <a:pt x="8585" y="15880"/>
                  <a:pt x="8349" y="15752"/>
                  <a:pt x="8170" y="15523"/>
                </a:cubicBezTo>
                <a:lnTo>
                  <a:pt x="1326" y="6664"/>
                </a:lnTo>
                <a:cubicBezTo>
                  <a:pt x="1498" y="6474"/>
                  <a:pt x="1719" y="6353"/>
                  <a:pt x="1964" y="6353"/>
                </a:cubicBezTo>
                <a:moveTo>
                  <a:pt x="15709" y="5082"/>
                </a:moveTo>
                <a:lnTo>
                  <a:pt x="1964" y="5082"/>
                </a:lnTo>
                <a:cubicBezTo>
                  <a:pt x="879" y="5082"/>
                  <a:pt x="0" y="6220"/>
                  <a:pt x="0" y="7624"/>
                </a:cubicBezTo>
                <a:lnTo>
                  <a:pt x="0" y="19059"/>
                </a:lnTo>
                <a:cubicBezTo>
                  <a:pt x="0" y="20462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462"/>
                  <a:pt x="17673" y="19059"/>
                </a:cubicBezTo>
                <a:lnTo>
                  <a:pt x="17673" y="7624"/>
                </a:lnTo>
                <a:cubicBezTo>
                  <a:pt x="17673" y="6220"/>
                  <a:pt x="16794" y="5082"/>
                  <a:pt x="15709" y="5082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1138"/>
                  <a:pt x="3927" y="2541"/>
                </a:cubicBezTo>
                <a:lnTo>
                  <a:pt x="3927" y="3176"/>
                </a:lnTo>
                <a:cubicBezTo>
                  <a:pt x="3927" y="3528"/>
                  <a:pt x="4147" y="3812"/>
                  <a:pt x="4418" y="3812"/>
                </a:cubicBezTo>
                <a:cubicBezTo>
                  <a:pt x="4690" y="3812"/>
                  <a:pt x="4909" y="3528"/>
                  <a:pt x="4909" y="3176"/>
                </a:cubicBezTo>
                <a:lnTo>
                  <a:pt x="4909" y="2541"/>
                </a:lnTo>
                <a:cubicBezTo>
                  <a:pt x="4909" y="1840"/>
                  <a:pt x="5348" y="1271"/>
                  <a:pt x="5891" y="1271"/>
                </a:cubicBezTo>
                <a:lnTo>
                  <a:pt x="19636" y="1271"/>
                </a:lnTo>
                <a:cubicBezTo>
                  <a:pt x="20178" y="1271"/>
                  <a:pt x="20618" y="1840"/>
                  <a:pt x="20618" y="2541"/>
                </a:cubicBezTo>
                <a:lnTo>
                  <a:pt x="20618" y="13976"/>
                </a:lnTo>
                <a:cubicBezTo>
                  <a:pt x="20618" y="14678"/>
                  <a:pt x="20178" y="15247"/>
                  <a:pt x="19636" y="15247"/>
                </a:cubicBezTo>
                <a:lnTo>
                  <a:pt x="19145" y="15247"/>
                </a:lnTo>
                <a:cubicBezTo>
                  <a:pt x="18874" y="15247"/>
                  <a:pt x="18655" y="15532"/>
                  <a:pt x="18655" y="15882"/>
                </a:cubicBezTo>
                <a:cubicBezTo>
                  <a:pt x="18655" y="16234"/>
                  <a:pt x="18874" y="16518"/>
                  <a:pt x="19145" y="16518"/>
                </a:cubicBezTo>
                <a:lnTo>
                  <a:pt x="19636" y="16518"/>
                </a:lnTo>
                <a:cubicBezTo>
                  <a:pt x="20721" y="16518"/>
                  <a:pt x="21600" y="15380"/>
                  <a:pt x="21600" y="13976"/>
                </a:cubicBezTo>
                <a:lnTo>
                  <a:pt x="21600" y="2541"/>
                </a:lnTo>
                <a:cubicBezTo>
                  <a:pt x="21600" y="1138"/>
                  <a:pt x="20721" y="0"/>
                  <a:pt x="19636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17" name="Shape 2838">
            <a:extLst>
              <a:ext uri="{FF2B5EF4-FFF2-40B4-BE49-F238E27FC236}">
                <a16:creationId xmlns:a16="http://schemas.microsoft.com/office/drawing/2014/main" id="{D4711AB5-80B9-F848-B5B2-4B6A0E34B095}"/>
              </a:ext>
            </a:extLst>
          </p:cNvPr>
          <p:cNvSpPr/>
          <p:nvPr/>
        </p:nvSpPr>
        <p:spPr>
          <a:xfrm>
            <a:off x="8571037" y="9934839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4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5" y="12000"/>
                  <a:pt x="13745" y="12269"/>
                  <a:pt x="13745" y="12600"/>
                </a:cubicBezTo>
                <a:cubicBezTo>
                  <a:pt x="13745" y="14589"/>
                  <a:pt x="12426" y="16200"/>
                  <a:pt x="10800" y="16200"/>
                </a:cubicBezTo>
                <a:cubicBezTo>
                  <a:pt x="9173" y="16200"/>
                  <a:pt x="7855" y="14589"/>
                  <a:pt x="7855" y="12600"/>
                </a:cubicBezTo>
                <a:cubicBezTo>
                  <a:pt x="7855" y="12269"/>
                  <a:pt x="7635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5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5"/>
                </a:lnTo>
                <a:cubicBezTo>
                  <a:pt x="23" y="12415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5"/>
                  <a:pt x="21543" y="12335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18" name="Shape 2839">
            <a:extLst>
              <a:ext uri="{FF2B5EF4-FFF2-40B4-BE49-F238E27FC236}">
                <a16:creationId xmlns:a16="http://schemas.microsoft.com/office/drawing/2014/main" id="{FFBD18DB-7A5E-1443-B6A7-3B0EF6FEB7A7}"/>
              </a:ext>
            </a:extLst>
          </p:cNvPr>
          <p:cNvSpPr/>
          <p:nvPr/>
        </p:nvSpPr>
        <p:spPr>
          <a:xfrm>
            <a:off x="9637559" y="9909446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4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2"/>
                  <a:pt x="12273" y="2700"/>
                </a:cubicBezTo>
                <a:cubicBezTo>
                  <a:pt x="12273" y="2999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9"/>
                  <a:pt x="9327" y="2700"/>
                </a:cubicBezTo>
                <a:cubicBezTo>
                  <a:pt x="9327" y="2402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3" y="13261"/>
                </a:cubicBezTo>
                <a:moveTo>
                  <a:pt x="7855" y="8640"/>
                </a:moveTo>
                <a:cubicBezTo>
                  <a:pt x="7583" y="8640"/>
                  <a:pt x="7364" y="8882"/>
                  <a:pt x="7364" y="9180"/>
                </a:cubicBezTo>
                <a:cubicBezTo>
                  <a:pt x="7364" y="9329"/>
                  <a:pt x="7418" y="9464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4"/>
                  <a:pt x="14236" y="9329"/>
                  <a:pt x="14236" y="9180"/>
                </a:cubicBezTo>
                <a:cubicBezTo>
                  <a:pt x="14236" y="8882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19" name="Shape 2840">
            <a:extLst>
              <a:ext uri="{FF2B5EF4-FFF2-40B4-BE49-F238E27FC236}">
                <a16:creationId xmlns:a16="http://schemas.microsoft.com/office/drawing/2014/main" id="{19468958-16FB-C347-AAA2-6D52E763893F}"/>
              </a:ext>
            </a:extLst>
          </p:cNvPr>
          <p:cNvSpPr/>
          <p:nvPr/>
        </p:nvSpPr>
        <p:spPr>
          <a:xfrm>
            <a:off x="10704081" y="9909446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22" name="Shape 2851">
            <a:extLst>
              <a:ext uri="{FF2B5EF4-FFF2-40B4-BE49-F238E27FC236}">
                <a16:creationId xmlns:a16="http://schemas.microsoft.com/office/drawing/2014/main" id="{613AB489-AD86-CB49-B95A-A57F3BD7F79A}"/>
              </a:ext>
            </a:extLst>
          </p:cNvPr>
          <p:cNvSpPr/>
          <p:nvPr/>
        </p:nvSpPr>
        <p:spPr>
          <a:xfrm>
            <a:off x="3238426" y="1095057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10309"/>
                </a:moveTo>
                <a:lnTo>
                  <a:pt x="4909" y="10309"/>
                </a:lnTo>
                <a:cubicBezTo>
                  <a:pt x="4638" y="10309"/>
                  <a:pt x="4418" y="10529"/>
                  <a:pt x="4418" y="10800"/>
                </a:cubicBezTo>
                <a:cubicBezTo>
                  <a:pt x="4418" y="11071"/>
                  <a:pt x="4638" y="11291"/>
                  <a:pt x="4909" y="11291"/>
                </a:cubicBezTo>
                <a:lnTo>
                  <a:pt x="5891" y="11291"/>
                </a:lnTo>
                <a:cubicBezTo>
                  <a:pt x="8331" y="11291"/>
                  <a:pt x="10309" y="13269"/>
                  <a:pt x="10309" y="15709"/>
                </a:cubicBezTo>
                <a:lnTo>
                  <a:pt x="10309" y="16691"/>
                </a:lnTo>
                <a:cubicBezTo>
                  <a:pt x="10309" y="16962"/>
                  <a:pt x="10529" y="17182"/>
                  <a:pt x="10800" y="17182"/>
                </a:cubicBezTo>
                <a:cubicBezTo>
                  <a:pt x="11071" y="17182"/>
                  <a:pt x="11291" y="16962"/>
                  <a:pt x="11291" y="16691"/>
                </a:cubicBezTo>
                <a:lnTo>
                  <a:pt x="11291" y="15709"/>
                </a:lnTo>
                <a:cubicBezTo>
                  <a:pt x="11291" y="12727"/>
                  <a:pt x="8873" y="10309"/>
                  <a:pt x="5891" y="10309"/>
                </a:cubicBezTo>
                <a:moveTo>
                  <a:pt x="5891" y="7364"/>
                </a:moveTo>
                <a:lnTo>
                  <a:pt x="4909" y="7364"/>
                </a:lnTo>
                <a:cubicBezTo>
                  <a:pt x="4638" y="7364"/>
                  <a:pt x="4418" y="7583"/>
                  <a:pt x="4418" y="7855"/>
                </a:cubicBezTo>
                <a:cubicBezTo>
                  <a:pt x="4418" y="8126"/>
                  <a:pt x="4638" y="8345"/>
                  <a:pt x="4909" y="8345"/>
                </a:cubicBezTo>
                <a:lnTo>
                  <a:pt x="5891" y="8345"/>
                </a:lnTo>
                <a:cubicBezTo>
                  <a:pt x="9958" y="8345"/>
                  <a:pt x="13255" y="11642"/>
                  <a:pt x="13255" y="15709"/>
                </a:cubicBezTo>
                <a:lnTo>
                  <a:pt x="13255" y="16691"/>
                </a:lnTo>
                <a:cubicBezTo>
                  <a:pt x="13255" y="16962"/>
                  <a:pt x="13475" y="17182"/>
                  <a:pt x="13745" y="17182"/>
                </a:cubicBezTo>
                <a:cubicBezTo>
                  <a:pt x="14016" y="17182"/>
                  <a:pt x="14236" y="16962"/>
                  <a:pt x="14236" y="16691"/>
                </a:cubicBezTo>
                <a:lnTo>
                  <a:pt x="14236" y="15709"/>
                </a:lnTo>
                <a:cubicBezTo>
                  <a:pt x="14236" y="11100"/>
                  <a:pt x="10500" y="7364"/>
                  <a:pt x="5891" y="7364"/>
                </a:cubicBezTo>
                <a:moveTo>
                  <a:pt x="6382" y="16200"/>
                </a:moveTo>
                <a:cubicBezTo>
                  <a:pt x="5840" y="16200"/>
                  <a:pt x="5400" y="15761"/>
                  <a:pt x="5400" y="15218"/>
                </a:cubicBezTo>
                <a:cubicBezTo>
                  <a:pt x="5400" y="14676"/>
                  <a:pt x="5840" y="14236"/>
                  <a:pt x="6382" y="14236"/>
                </a:cubicBezTo>
                <a:cubicBezTo>
                  <a:pt x="6924" y="14236"/>
                  <a:pt x="7364" y="14676"/>
                  <a:pt x="7364" y="15218"/>
                </a:cubicBezTo>
                <a:cubicBezTo>
                  <a:pt x="7364" y="15761"/>
                  <a:pt x="6924" y="16200"/>
                  <a:pt x="6382" y="16200"/>
                </a:cubicBezTo>
                <a:moveTo>
                  <a:pt x="6382" y="13255"/>
                </a:moveTo>
                <a:cubicBezTo>
                  <a:pt x="5297" y="13255"/>
                  <a:pt x="4418" y="14134"/>
                  <a:pt x="4418" y="15218"/>
                </a:cubicBezTo>
                <a:cubicBezTo>
                  <a:pt x="4418" y="16303"/>
                  <a:pt x="5297" y="17182"/>
                  <a:pt x="6382" y="17182"/>
                </a:cubicBezTo>
                <a:cubicBezTo>
                  <a:pt x="7466" y="17182"/>
                  <a:pt x="8345" y="16303"/>
                  <a:pt x="8345" y="15218"/>
                </a:cubicBezTo>
                <a:cubicBezTo>
                  <a:pt x="8345" y="14134"/>
                  <a:pt x="7466" y="13255"/>
                  <a:pt x="6382" y="13255"/>
                </a:cubicBezTo>
                <a:moveTo>
                  <a:pt x="5891" y="4418"/>
                </a:moveTo>
                <a:lnTo>
                  <a:pt x="4909" y="4418"/>
                </a:lnTo>
                <a:cubicBezTo>
                  <a:pt x="4638" y="4418"/>
                  <a:pt x="4418" y="4638"/>
                  <a:pt x="4418" y="4909"/>
                </a:cubicBezTo>
                <a:cubicBezTo>
                  <a:pt x="4418" y="5180"/>
                  <a:pt x="4638" y="5400"/>
                  <a:pt x="4909" y="5400"/>
                </a:cubicBezTo>
                <a:lnTo>
                  <a:pt x="5891" y="5400"/>
                </a:lnTo>
                <a:cubicBezTo>
                  <a:pt x="11585" y="5400"/>
                  <a:pt x="16200" y="10016"/>
                  <a:pt x="16200" y="15709"/>
                </a:cubicBezTo>
                <a:lnTo>
                  <a:pt x="16200" y="16691"/>
                </a:lnTo>
                <a:cubicBezTo>
                  <a:pt x="16200" y="16962"/>
                  <a:pt x="16420" y="17182"/>
                  <a:pt x="16691" y="17182"/>
                </a:cubicBezTo>
                <a:cubicBezTo>
                  <a:pt x="16962" y="17182"/>
                  <a:pt x="17182" y="16962"/>
                  <a:pt x="17182" y="16691"/>
                </a:cubicBezTo>
                <a:lnTo>
                  <a:pt x="17182" y="15709"/>
                </a:lnTo>
                <a:cubicBezTo>
                  <a:pt x="17182" y="9473"/>
                  <a:pt x="12127" y="4418"/>
                  <a:pt x="5891" y="4418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23" name="Shape 2854">
            <a:extLst>
              <a:ext uri="{FF2B5EF4-FFF2-40B4-BE49-F238E27FC236}">
                <a16:creationId xmlns:a16="http://schemas.microsoft.com/office/drawing/2014/main" id="{0B0F84CC-94A0-BD45-97CE-45447FF45EF1}"/>
              </a:ext>
            </a:extLst>
          </p:cNvPr>
          <p:cNvSpPr/>
          <p:nvPr/>
        </p:nvSpPr>
        <p:spPr>
          <a:xfrm>
            <a:off x="4304948" y="10950574"/>
            <a:ext cx="558525" cy="55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52" y="3921"/>
                </a:moveTo>
                <a:cubicBezTo>
                  <a:pt x="18338" y="3921"/>
                  <a:pt x="17679" y="3262"/>
                  <a:pt x="17679" y="2448"/>
                </a:cubicBezTo>
                <a:cubicBezTo>
                  <a:pt x="17679" y="1634"/>
                  <a:pt x="18338" y="975"/>
                  <a:pt x="19152" y="975"/>
                </a:cubicBezTo>
                <a:cubicBezTo>
                  <a:pt x="19966" y="975"/>
                  <a:pt x="20625" y="1634"/>
                  <a:pt x="20625" y="2448"/>
                </a:cubicBezTo>
                <a:cubicBezTo>
                  <a:pt x="20625" y="3262"/>
                  <a:pt x="19966" y="3921"/>
                  <a:pt x="19152" y="3921"/>
                </a:cubicBezTo>
                <a:moveTo>
                  <a:pt x="10804" y="12269"/>
                </a:moveTo>
                <a:cubicBezTo>
                  <a:pt x="9991" y="12269"/>
                  <a:pt x="9331" y="11609"/>
                  <a:pt x="9331" y="10795"/>
                </a:cubicBezTo>
                <a:cubicBezTo>
                  <a:pt x="9331" y="9981"/>
                  <a:pt x="9991" y="9322"/>
                  <a:pt x="10804" y="9322"/>
                </a:cubicBezTo>
                <a:cubicBezTo>
                  <a:pt x="11618" y="9322"/>
                  <a:pt x="12278" y="9981"/>
                  <a:pt x="12278" y="10795"/>
                </a:cubicBezTo>
                <a:cubicBezTo>
                  <a:pt x="12278" y="11609"/>
                  <a:pt x="11618" y="12269"/>
                  <a:pt x="10804" y="12269"/>
                </a:cubicBezTo>
                <a:moveTo>
                  <a:pt x="3930" y="19143"/>
                </a:moveTo>
                <a:cubicBezTo>
                  <a:pt x="3930" y="19956"/>
                  <a:pt x="3271" y="20616"/>
                  <a:pt x="2457" y="20616"/>
                </a:cubicBezTo>
                <a:cubicBezTo>
                  <a:pt x="1643" y="20616"/>
                  <a:pt x="984" y="19956"/>
                  <a:pt x="984" y="19143"/>
                </a:cubicBezTo>
                <a:cubicBezTo>
                  <a:pt x="984" y="18329"/>
                  <a:pt x="1643" y="17669"/>
                  <a:pt x="2457" y="17669"/>
                </a:cubicBezTo>
                <a:cubicBezTo>
                  <a:pt x="3271" y="17669"/>
                  <a:pt x="3930" y="18329"/>
                  <a:pt x="3930" y="19143"/>
                </a:cubicBezTo>
                <a:moveTo>
                  <a:pt x="19148" y="0"/>
                </a:moveTo>
                <a:cubicBezTo>
                  <a:pt x="17793" y="0"/>
                  <a:pt x="16695" y="1098"/>
                  <a:pt x="16695" y="2452"/>
                </a:cubicBezTo>
                <a:cubicBezTo>
                  <a:pt x="16695" y="3640"/>
                  <a:pt x="17539" y="4630"/>
                  <a:pt x="18660" y="4856"/>
                </a:cubicBezTo>
                <a:lnTo>
                  <a:pt x="18660" y="10306"/>
                </a:lnTo>
                <a:lnTo>
                  <a:pt x="13203" y="10306"/>
                </a:lnTo>
                <a:cubicBezTo>
                  <a:pt x="12974" y="9187"/>
                  <a:pt x="11985" y="8347"/>
                  <a:pt x="10800" y="8347"/>
                </a:cubicBezTo>
                <a:cubicBezTo>
                  <a:pt x="9615" y="8347"/>
                  <a:pt x="8626" y="9187"/>
                  <a:pt x="8398" y="10306"/>
                </a:cubicBezTo>
                <a:lnTo>
                  <a:pt x="2456" y="10306"/>
                </a:lnTo>
                <a:cubicBezTo>
                  <a:pt x="2184" y="10306"/>
                  <a:pt x="1965" y="10525"/>
                  <a:pt x="1965" y="10796"/>
                </a:cubicBezTo>
                <a:lnTo>
                  <a:pt x="1965" y="16744"/>
                </a:lnTo>
                <a:cubicBezTo>
                  <a:pt x="844" y="16970"/>
                  <a:pt x="0" y="17960"/>
                  <a:pt x="0" y="19147"/>
                </a:cubicBezTo>
                <a:cubicBezTo>
                  <a:pt x="0" y="20502"/>
                  <a:pt x="1098" y="21600"/>
                  <a:pt x="2453" y="21600"/>
                </a:cubicBezTo>
                <a:cubicBezTo>
                  <a:pt x="3807" y="21600"/>
                  <a:pt x="4905" y="20502"/>
                  <a:pt x="4905" y="19147"/>
                </a:cubicBezTo>
                <a:cubicBezTo>
                  <a:pt x="4905" y="17961"/>
                  <a:pt x="4065" y="16973"/>
                  <a:pt x="2947" y="16744"/>
                </a:cubicBezTo>
                <a:lnTo>
                  <a:pt x="2947" y="11287"/>
                </a:lnTo>
                <a:lnTo>
                  <a:pt x="8397" y="11287"/>
                </a:lnTo>
                <a:cubicBezTo>
                  <a:pt x="8623" y="12408"/>
                  <a:pt x="9613" y="13253"/>
                  <a:pt x="10800" y="13253"/>
                </a:cubicBezTo>
                <a:cubicBezTo>
                  <a:pt x="11988" y="13253"/>
                  <a:pt x="12978" y="12408"/>
                  <a:pt x="13203" y="11287"/>
                </a:cubicBezTo>
                <a:lnTo>
                  <a:pt x="19151" y="11287"/>
                </a:lnTo>
                <a:cubicBezTo>
                  <a:pt x="19422" y="11287"/>
                  <a:pt x="19642" y="11068"/>
                  <a:pt x="19642" y="10796"/>
                </a:cubicBezTo>
                <a:lnTo>
                  <a:pt x="19642" y="4855"/>
                </a:lnTo>
                <a:cubicBezTo>
                  <a:pt x="20759" y="4626"/>
                  <a:pt x="21600" y="3638"/>
                  <a:pt x="21600" y="2452"/>
                </a:cubicBezTo>
                <a:cubicBezTo>
                  <a:pt x="21600" y="1098"/>
                  <a:pt x="20502" y="0"/>
                  <a:pt x="19148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24" name="Shape 2855">
            <a:extLst>
              <a:ext uri="{FF2B5EF4-FFF2-40B4-BE49-F238E27FC236}">
                <a16:creationId xmlns:a16="http://schemas.microsoft.com/office/drawing/2014/main" id="{FDA08788-1624-454E-B6FF-0AB4765B1DA5}"/>
              </a:ext>
            </a:extLst>
          </p:cNvPr>
          <p:cNvSpPr/>
          <p:nvPr/>
        </p:nvSpPr>
        <p:spPr>
          <a:xfrm>
            <a:off x="5396864" y="10950574"/>
            <a:ext cx="507738" cy="55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7" y="20616"/>
                </a:moveTo>
                <a:cubicBezTo>
                  <a:pt x="18012" y="20616"/>
                  <a:pt x="17287" y="19956"/>
                  <a:pt x="17287" y="19143"/>
                </a:cubicBezTo>
                <a:cubicBezTo>
                  <a:pt x="17287" y="18329"/>
                  <a:pt x="18012" y="17669"/>
                  <a:pt x="18907" y="17669"/>
                </a:cubicBezTo>
                <a:cubicBezTo>
                  <a:pt x="19802" y="17669"/>
                  <a:pt x="20527" y="18329"/>
                  <a:pt x="20527" y="19143"/>
                </a:cubicBezTo>
                <a:cubicBezTo>
                  <a:pt x="20527" y="19956"/>
                  <a:pt x="19802" y="20616"/>
                  <a:pt x="18907" y="20616"/>
                </a:cubicBezTo>
                <a:moveTo>
                  <a:pt x="2703" y="12269"/>
                </a:moveTo>
                <a:cubicBezTo>
                  <a:pt x="1808" y="12269"/>
                  <a:pt x="1082" y="11609"/>
                  <a:pt x="1082" y="10795"/>
                </a:cubicBezTo>
                <a:cubicBezTo>
                  <a:pt x="1082" y="9981"/>
                  <a:pt x="1808" y="9322"/>
                  <a:pt x="2703" y="9322"/>
                </a:cubicBezTo>
                <a:cubicBezTo>
                  <a:pt x="3598" y="9322"/>
                  <a:pt x="4323" y="9981"/>
                  <a:pt x="4323" y="10795"/>
                </a:cubicBezTo>
                <a:cubicBezTo>
                  <a:pt x="4323" y="11609"/>
                  <a:pt x="3598" y="12269"/>
                  <a:pt x="2703" y="12269"/>
                </a:cubicBezTo>
                <a:moveTo>
                  <a:pt x="18907" y="975"/>
                </a:moveTo>
                <a:cubicBezTo>
                  <a:pt x="19802" y="975"/>
                  <a:pt x="20527" y="1634"/>
                  <a:pt x="20527" y="2448"/>
                </a:cubicBezTo>
                <a:cubicBezTo>
                  <a:pt x="20527" y="3262"/>
                  <a:pt x="19802" y="3921"/>
                  <a:pt x="18907" y="3921"/>
                </a:cubicBezTo>
                <a:cubicBezTo>
                  <a:pt x="18012" y="3921"/>
                  <a:pt x="17287" y="3262"/>
                  <a:pt x="17287" y="2448"/>
                </a:cubicBezTo>
                <a:cubicBezTo>
                  <a:pt x="17287" y="1634"/>
                  <a:pt x="18012" y="975"/>
                  <a:pt x="18907" y="975"/>
                </a:cubicBezTo>
                <a:moveTo>
                  <a:pt x="18902" y="16695"/>
                </a:moveTo>
                <a:cubicBezTo>
                  <a:pt x="18092" y="16695"/>
                  <a:pt x="17374" y="17026"/>
                  <a:pt x="16879" y="17540"/>
                </a:cubicBezTo>
                <a:lnTo>
                  <a:pt x="5253" y="11551"/>
                </a:lnTo>
                <a:cubicBezTo>
                  <a:pt x="5338" y="11314"/>
                  <a:pt x="5396" y="11064"/>
                  <a:pt x="5396" y="10800"/>
                </a:cubicBezTo>
                <a:cubicBezTo>
                  <a:pt x="5396" y="10536"/>
                  <a:pt x="5338" y="10286"/>
                  <a:pt x="5253" y="10048"/>
                </a:cubicBezTo>
                <a:lnTo>
                  <a:pt x="16879" y="4059"/>
                </a:lnTo>
                <a:cubicBezTo>
                  <a:pt x="17373" y="4574"/>
                  <a:pt x="18092" y="4905"/>
                  <a:pt x="18902" y="4905"/>
                </a:cubicBezTo>
                <a:cubicBezTo>
                  <a:pt x="20392" y="4905"/>
                  <a:pt x="21600" y="3807"/>
                  <a:pt x="21600" y="2452"/>
                </a:cubicBezTo>
                <a:cubicBezTo>
                  <a:pt x="21600" y="1098"/>
                  <a:pt x="20392" y="0"/>
                  <a:pt x="18902" y="0"/>
                </a:cubicBezTo>
                <a:cubicBezTo>
                  <a:pt x="17412" y="0"/>
                  <a:pt x="16204" y="1098"/>
                  <a:pt x="16204" y="2452"/>
                </a:cubicBezTo>
                <a:cubicBezTo>
                  <a:pt x="16204" y="2716"/>
                  <a:pt x="16262" y="2966"/>
                  <a:pt x="16347" y="3204"/>
                </a:cubicBezTo>
                <a:lnTo>
                  <a:pt x="4722" y="9193"/>
                </a:lnTo>
                <a:cubicBezTo>
                  <a:pt x="4227" y="8679"/>
                  <a:pt x="3509" y="8347"/>
                  <a:pt x="2698" y="8347"/>
                </a:cubicBezTo>
                <a:cubicBezTo>
                  <a:pt x="1208" y="8347"/>
                  <a:pt x="0" y="9445"/>
                  <a:pt x="0" y="10800"/>
                </a:cubicBezTo>
                <a:cubicBezTo>
                  <a:pt x="0" y="12155"/>
                  <a:pt x="1208" y="13253"/>
                  <a:pt x="2698" y="13253"/>
                </a:cubicBezTo>
                <a:cubicBezTo>
                  <a:pt x="3509" y="13253"/>
                  <a:pt x="4227" y="12921"/>
                  <a:pt x="4722" y="12406"/>
                </a:cubicBezTo>
                <a:lnTo>
                  <a:pt x="16347" y="18395"/>
                </a:lnTo>
                <a:cubicBezTo>
                  <a:pt x="16262" y="18633"/>
                  <a:pt x="16204" y="18883"/>
                  <a:pt x="16204" y="19147"/>
                </a:cubicBezTo>
                <a:cubicBezTo>
                  <a:pt x="16204" y="20502"/>
                  <a:pt x="17412" y="21600"/>
                  <a:pt x="18902" y="21600"/>
                </a:cubicBezTo>
                <a:cubicBezTo>
                  <a:pt x="20392" y="21600"/>
                  <a:pt x="21600" y="20502"/>
                  <a:pt x="21600" y="19147"/>
                </a:cubicBezTo>
                <a:cubicBezTo>
                  <a:pt x="21600" y="17792"/>
                  <a:pt x="20392" y="16695"/>
                  <a:pt x="18902" y="16695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25" name="Shape 2857">
            <a:extLst>
              <a:ext uri="{FF2B5EF4-FFF2-40B4-BE49-F238E27FC236}">
                <a16:creationId xmlns:a16="http://schemas.microsoft.com/office/drawing/2014/main" id="{CFDDCEB6-98E8-6C4F-9DD1-23D01996C2A8}"/>
              </a:ext>
            </a:extLst>
          </p:cNvPr>
          <p:cNvSpPr/>
          <p:nvPr/>
        </p:nvSpPr>
        <p:spPr>
          <a:xfrm>
            <a:off x="6437993" y="1095057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9" y="14128"/>
                </a:moveTo>
                <a:cubicBezTo>
                  <a:pt x="17041" y="13430"/>
                  <a:pt x="15777" y="12523"/>
                  <a:pt x="14684" y="11440"/>
                </a:cubicBezTo>
                <a:cubicBezTo>
                  <a:pt x="15214" y="10618"/>
                  <a:pt x="15664" y="9739"/>
                  <a:pt x="16034" y="8820"/>
                </a:cubicBezTo>
                <a:cubicBezTo>
                  <a:pt x="16089" y="8826"/>
                  <a:pt x="16143" y="8836"/>
                  <a:pt x="16200" y="8836"/>
                </a:cubicBezTo>
                <a:cubicBezTo>
                  <a:pt x="17013" y="8836"/>
                  <a:pt x="17673" y="8177"/>
                  <a:pt x="17673" y="7364"/>
                </a:cubicBezTo>
                <a:cubicBezTo>
                  <a:pt x="17673" y="6787"/>
                  <a:pt x="17339" y="6294"/>
                  <a:pt x="16856" y="6052"/>
                </a:cubicBezTo>
                <a:cubicBezTo>
                  <a:pt x="17033" y="5170"/>
                  <a:pt x="17144" y="4264"/>
                  <a:pt x="17167" y="3336"/>
                </a:cubicBezTo>
                <a:cubicBezTo>
                  <a:pt x="19277" y="5136"/>
                  <a:pt x="20618" y="7809"/>
                  <a:pt x="20618" y="10800"/>
                </a:cubicBezTo>
                <a:cubicBezTo>
                  <a:pt x="20618" y="11764"/>
                  <a:pt x="20469" y="12689"/>
                  <a:pt x="20209" y="13568"/>
                </a:cubicBezTo>
                <a:cubicBezTo>
                  <a:pt x="19628" y="13783"/>
                  <a:pt x="19034" y="13971"/>
                  <a:pt x="18429" y="14128"/>
                </a:cubicBezTo>
                <a:moveTo>
                  <a:pt x="10800" y="20618"/>
                </a:moveTo>
                <a:cubicBezTo>
                  <a:pt x="8406" y="20618"/>
                  <a:pt x="6213" y="19759"/>
                  <a:pt x="4509" y="18335"/>
                </a:cubicBezTo>
                <a:cubicBezTo>
                  <a:pt x="6552" y="17934"/>
                  <a:pt x="8450" y="17135"/>
                  <a:pt x="10128" y="16031"/>
                </a:cubicBezTo>
                <a:cubicBezTo>
                  <a:pt x="10330" y="16135"/>
                  <a:pt x="10556" y="16200"/>
                  <a:pt x="10800" y="16200"/>
                </a:cubicBezTo>
                <a:cubicBezTo>
                  <a:pt x="11273" y="16200"/>
                  <a:pt x="11689" y="15973"/>
                  <a:pt x="11959" y="15627"/>
                </a:cubicBezTo>
                <a:cubicBezTo>
                  <a:pt x="12547" y="15680"/>
                  <a:pt x="13142" y="15709"/>
                  <a:pt x="13745" y="15709"/>
                </a:cubicBezTo>
                <a:cubicBezTo>
                  <a:pt x="15323" y="15709"/>
                  <a:pt x="16852" y="15508"/>
                  <a:pt x="18322" y="15156"/>
                </a:cubicBezTo>
                <a:cubicBezTo>
                  <a:pt x="18660" y="15317"/>
                  <a:pt x="18998" y="15480"/>
                  <a:pt x="19350" y="15618"/>
                </a:cubicBezTo>
                <a:cubicBezTo>
                  <a:pt x="17665" y="18601"/>
                  <a:pt x="14470" y="20618"/>
                  <a:pt x="10800" y="20618"/>
                </a:cubicBezTo>
                <a:moveTo>
                  <a:pt x="3539" y="17392"/>
                </a:moveTo>
                <a:cubicBezTo>
                  <a:pt x="3476" y="16840"/>
                  <a:pt x="3436" y="16279"/>
                  <a:pt x="3436" y="15709"/>
                </a:cubicBezTo>
                <a:cubicBezTo>
                  <a:pt x="3436" y="14763"/>
                  <a:pt x="3536" y="13842"/>
                  <a:pt x="3707" y="12946"/>
                </a:cubicBezTo>
                <a:cubicBezTo>
                  <a:pt x="5455" y="13988"/>
                  <a:pt x="7377" y="14767"/>
                  <a:pt x="9421" y="15226"/>
                </a:cubicBezTo>
                <a:cubicBezTo>
                  <a:pt x="9431" y="15253"/>
                  <a:pt x="9436" y="15282"/>
                  <a:pt x="9447" y="15308"/>
                </a:cubicBezTo>
                <a:cubicBezTo>
                  <a:pt x="7724" y="16421"/>
                  <a:pt x="5761" y="17193"/>
                  <a:pt x="3643" y="17506"/>
                </a:cubicBezTo>
                <a:cubicBezTo>
                  <a:pt x="3608" y="17469"/>
                  <a:pt x="3573" y="17430"/>
                  <a:pt x="3539" y="17392"/>
                </a:cubicBezTo>
                <a:moveTo>
                  <a:pt x="3075" y="11369"/>
                </a:moveTo>
                <a:cubicBezTo>
                  <a:pt x="2361" y="10869"/>
                  <a:pt x="1683" y="10321"/>
                  <a:pt x="1046" y="9729"/>
                </a:cubicBezTo>
                <a:cubicBezTo>
                  <a:pt x="1528" y="5299"/>
                  <a:pt x="4955" y="1762"/>
                  <a:pt x="9331" y="1104"/>
                </a:cubicBezTo>
                <a:cubicBezTo>
                  <a:pt x="9335" y="1629"/>
                  <a:pt x="9363" y="2148"/>
                  <a:pt x="9417" y="2660"/>
                </a:cubicBezTo>
                <a:cubicBezTo>
                  <a:pt x="8572" y="3227"/>
                  <a:pt x="7787" y="3879"/>
                  <a:pt x="7069" y="4596"/>
                </a:cubicBezTo>
                <a:cubicBezTo>
                  <a:pt x="6863" y="4486"/>
                  <a:pt x="6632" y="4418"/>
                  <a:pt x="6382" y="4418"/>
                </a:cubicBezTo>
                <a:cubicBezTo>
                  <a:pt x="5569" y="4418"/>
                  <a:pt x="4909" y="5078"/>
                  <a:pt x="4909" y="5891"/>
                </a:cubicBezTo>
                <a:cubicBezTo>
                  <a:pt x="4909" y="6236"/>
                  <a:pt x="5033" y="6549"/>
                  <a:pt x="5231" y="6800"/>
                </a:cubicBezTo>
                <a:cubicBezTo>
                  <a:pt x="4279" y="8179"/>
                  <a:pt x="3550" y="9719"/>
                  <a:pt x="3075" y="11369"/>
                </a:cubicBezTo>
                <a:moveTo>
                  <a:pt x="2466" y="15973"/>
                </a:moveTo>
                <a:cubicBezTo>
                  <a:pt x="1563" y="14521"/>
                  <a:pt x="1025" y="12821"/>
                  <a:pt x="989" y="10995"/>
                </a:cubicBezTo>
                <a:cubicBezTo>
                  <a:pt x="1570" y="11492"/>
                  <a:pt x="2180" y="11955"/>
                  <a:pt x="2817" y="12383"/>
                </a:cubicBezTo>
                <a:cubicBezTo>
                  <a:pt x="2585" y="13456"/>
                  <a:pt x="2455" y="14567"/>
                  <a:pt x="2455" y="15709"/>
                </a:cubicBezTo>
                <a:cubicBezTo>
                  <a:pt x="2455" y="15798"/>
                  <a:pt x="2464" y="15885"/>
                  <a:pt x="2466" y="15973"/>
                </a:cubicBezTo>
                <a:moveTo>
                  <a:pt x="13428" y="11540"/>
                </a:moveTo>
                <a:cubicBezTo>
                  <a:pt x="12907" y="12264"/>
                  <a:pt x="12315" y="12931"/>
                  <a:pt x="11674" y="13548"/>
                </a:cubicBezTo>
                <a:cubicBezTo>
                  <a:pt x="11429" y="13366"/>
                  <a:pt x="11129" y="13255"/>
                  <a:pt x="10800" y="13255"/>
                </a:cubicBezTo>
                <a:cubicBezTo>
                  <a:pt x="10166" y="13255"/>
                  <a:pt x="9631" y="13657"/>
                  <a:pt x="9423" y="14218"/>
                </a:cubicBezTo>
                <a:cubicBezTo>
                  <a:pt x="7455" y="13751"/>
                  <a:pt x="5607" y="12973"/>
                  <a:pt x="3936" y="11937"/>
                </a:cubicBezTo>
                <a:cubicBezTo>
                  <a:pt x="4379" y="10266"/>
                  <a:pt x="5100" y="8708"/>
                  <a:pt x="6060" y="7326"/>
                </a:cubicBezTo>
                <a:cubicBezTo>
                  <a:pt x="6164" y="7349"/>
                  <a:pt x="6271" y="7364"/>
                  <a:pt x="6382" y="7364"/>
                </a:cubicBezTo>
                <a:cubicBezTo>
                  <a:pt x="7195" y="7364"/>
                  <a:pt x="7855" y="6704"/>
                  <a:pt x="7855" y="5891"/>
                </a:cubicBezTo>
                <a:cubicBezTo>
                  <a:pt x="7855" y="5688"/>
                  <a:pt x="7813" y="5493"/>
                  <a:pt x="7739" y="5317"/>
                </a:cubicBezTo>
                <a:cubicBezTo>
                  <a:pt x="8307" y="4747"/>
                  <a:pt x="8920" y="4221"/>
                  <a:pt x="9575" y="3749"/>
                </a:cubicBezTo>
                <a:cubicBezTo>
                  <a:pt x="10104" y="6723"/>
                  <a:pt x="11479" y="9397"/>
                  <a:pt x="13428" y="11540"/>
                </a:cubicBezTo>
                <a:moveTo>
                  <a:pt x="10800" y="982"/>
                </a:moveTo>
                <a:cubicBezTo>
                  <a:pt x="11347" y="982"/>
                  <a:pt x="11881" y="1038"/>
                  <a:pt x="12403" y="1125"/>
                </a:cubicBezTo>
                <a:cubicBezTo>
                  <a:pt x="11696" y="1400"/>
                  <a:pt x="11005" y="1707"/>
                  <a:pt x="10354" y="2081"/>
                </a:cubicBezTo>
                <a:cubicBezTo>
                  <a:pt x="10328" y="1726"/>
                  <a:pt x="10311" y="1368"/>
                  <a:pt x="10310" y="1007"/>
                </a:cubicBezTo>
                <a:cubicBezTo>
                  <a:pt x="10474" y="999"/>
                  <a:pt x="10635" y="982"/>
                  <a:pt x="10800" y="982"/>
                </a:cubicBezTo>
                <a:moveTo>
                  <a:pt x="14120" y="12262"/>
                </a:moveTo>
                <a:cubicBezTo>
                  <a:pt x="14982" y="13097"/>
                  <a:pt x="15950" y="13819"/>
                  <a:pt x="16986" y="14440"/>
                </a:cubicBezTo>
                <a:cubicBezTo>
                  <a:pt x="15933" y="14626"/>
                  <a:pt x="14852" y="14727"/>
                  <a:pt x="13745" y="14727"/>
                </a:cubicBezTo>
                <a:cubicBezTo>
                  <a:pt x="13246" y="14727"/>
                  <a:pt x="12754" y="14702"/>
                  <a:pt x="12265" y="14664"/>
                </a:cubicBezTo>
                <a:cubicBezTo>
                  <a:pt x="12259" y="14569"/>
                  <a:pt x="12250" y="14475"/>
                  <a:pt x="12229" y="14385"/>
                </a:cubicBezTo>
                <a:cubicBezTo>
                  <a:pt x="12921" y="13737"/>
                  <a:pt x="13555" y="13027"/>
                  <a:pt x="14120" y="12262"/>
                </a:cubicBezTo>
                <a:moveTo>
                  <a:pt x="16188" y="2597"/>
                </a:moveTo>
                <a:cubicBezTo>
                  <a:pt x="16191" y="2713"/>
                  <a:pt x="16200" y="2828"/>
                  <a:pt x="16200" y="2945"/>
                </a:cubicBezTo>
                <a:cubicBezTo>
                  <a:pt x="16200" y="3967"/>
                  <a:pt x="16092" y="4962"/>
                  <a:pt x="15894" y="5924"/>
                </a:cubicBezTo>
                <a:cubicBezTo>
                  <a:pt x="15227" y="6065"/>
                  <a:pt x="14727" y="6656"/>
                  <a:pt x="14727" y="7364"/>
                </a:cubicBezTo>
                <a:cubicBezTo>
                  <a:pt x="14727" y="7765"/>
                  <a:pt x="14888" y="8127"/>
                  <a:pt x="15149" y="8393"/>
                </a:cubicBezTo>
                <a:cubicBezTo>
                  <a:pt x="14827" y="9199"/>
                  <a:pt x="14443" y="9973"/>
                  <a:pt x="13991" y="10701"/>
                </a:cubicBezTo>
                <a:cubicBezTo>
                  <a:pt x="12159" y="8620"/>
                  <a:pt x="10894" y="6025"/>
                  <a:pt x="10469" y="3152"/>
                </a:cubicBezTo>
                <a:cubicBezTo>
                  <a:pt x="11590" y="2463"/>
                  <a:pt x="12813" y="1934"/>
                  <a:pt x="14106" y="1565"/>
                </a:cubicBezTo>
                <a:cubicBezTo>
                  <a:pt x="14844" y="1829"/>
                  <a:pt x="15544" y="2173"/>
                  <a:pt x="16188" y="2597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26" name="Shape 2858">
            <a:extLst>
              <a:ext uri="{FF2B5EF4-FFF2-40B4-BE49-F238E27FC236}">
                <a16:creationId xmlns:a16="http://schemas.microsoft.com/office/drawing/2014/main" id="{D7E87159-D58A-B349-83DF-C8E184998B47}"/>
              </a:ext>
            </a:extLst>
          </p:cNvPr>
          <p:cNvSpPr/>
          <p:nvPr/>
        </p:nvSpPr>
        <p:spPr>
          <a:xfrm>
            <a:off x="7555301" y="10950574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98" y="4909"/>
                  <a:pt x="1200" y="4030"/>
                  <a:pt x="1200" y="2945"/>
                </a:cubicBezTo>
                <a:cubicBezTo>
                  <a:pt x="1200" y="1861"/>
                  <a:pt x="5498" y="982"/>
                  <a:pt x="10800" y="982"/>
                </a:cubicBezTo>
                <a:cubicBezTo>
                  <a:pt x="16102" y="982"/>
                  <a:pt x="20400" y="1861"/>
                  <a:pt x="20400" y="2945"/>
                </a:cubicBezTo>
                <a:cubicBezTo>
                  <a:pt x="20400" y="4030"/>
                  <a:pt x="16102" y="4909"/>
                  <a:pt x="10800" y="4909"/>
                </a:cubicBezTo>
                <a:moveTo>
                  <a:pt x="20400" y="6873"/>
                </a:moveTo>
                <a:cubicBezTo>
                  <a:pt x="20400" y="7957"/>
                  <a:pt x="16102" y="8836"/>
                  <a:pt x="10800" y="8836"/>
                </a:cubicBezTo>
                <a:cubicBezTo>
                  <a:pt x="5498" y="8836"/>
                  <a:pt x="1200" y="7957"/>
                  <a:pt x="1200" y="6873"/>
                </a:cubicBezTo>
                <a:lnTo>
                  <a:pt x="1200" y="4291"/>
                </a:lnTo>
                <a:cubicBezTo>
                  <a:pt x="2993" y="5240"/>
                  <a:pt x="6615" y="5891"/>
                  <a:pt x="10800" y="5891"/>
                </a:cubicBezTo>
                <a:cubicBezTo>
                  <a:pt x="14986" y="5891"/>
                  <a:pt x="18607" y="5240"/>
                  <a:pt x="20400" y="4291"/>
                </a:cubicBezTo>
                <a:cubicBezTo>
                  <a:pt x="20400" y="4291"/>
                  <a:pt x="20400" y="6873"/>
                  <a:pt x="20400" y="6873"/>
                </a:cubicBezTo>
                <a:close/>
                <a:moveTo>
                  <a:pt x="10800" y="10800"/>
                </a:moveTo>
                <a:cubicBezTo>
                  <a:pt x="5498" y="10800"/>
                  <a:pt x="1200" y="9921"/>
                  <a:pt x="1200" y="8836"/>
                </a:cubicBezTo>
                <a:cubicBezTo>
                  <a:pt x="1200" y="8672"/>
                  <a:pt x="1309" y="8514"/>
                  <a:pt x="1494" y="8362"/>
                </a:cubicBezTo>
                <a:cubicBezTo>
                  <a:pt x="3370" y="9232"/>
                  <a:pt x="6830" y="9818"/>
                  <a:pt x="10800" y="9818"/>
                </a:cubicBezTo>
                <a:cubicBezTo>
                  <a:pt x="14770" y="9818"/>
                  <a:pt x="18230" y="9232"/>
                  <a:pt x="20106" y="8362"/>
                </a:cubicBezTo>
                <a:cubicBezTo>
                  <a:pt x="20291" y="8514"/>
                  <a:pt x="20400" y="8672"/>
                  <a:pt x="20400" y="8836"/>
                </a:cubicBezTo>
                <a:cubicBezTo>
                  <a:pt x="20400" y="9921"/>
                  <a:pt x="16102" y="10800"/>
                  <a:pt x="10800" y="10800"/>
                </a:cubicBezTo>
                <a:moveTo>
                  <a:pt x="20400" y="12764"/>
                </a:moveTo>
                <a:cubicBezTo>
                  <a:pt x="20400" y="13848"/>
                  <a:pt x="16102" y="14727"/>
                  <a:pt x="10800" y="14727"/>
                </a:cubicBezTo>
                <a:cubicBezTo>
                  <a:pt x="5498" y="14727"/>
                  <a:pt x="1200" y="13848"/>
                  <a:pt x="1200" y="12764"/>
                </a:cubicBezTo>
                <a:lnTo>
                  <a:pt x="1200" y="10182"/>
                </a:lnTo>
                <a:cubicBezTo>
                  <a:pt x="2993" y="11131"/>
                  <a:pt x="6615" y="11782"/>
                  <a:pt x="10800" y="11782"/>
                </a:cubicBezTo>
                <a:cubicBezTo>
                  <a:pt x="14986" y="11782"/>
                  <a:pt x="18607" y="11131"/>
                  <a:pt x="20400" y="10182"/>
                </a:cubicBezTo>
                <a:cubicBezTo>
                  <a:pt x="20400" y="10182"/>
                  <a:pt x="20400" y="12764"/>
                  <a:pt x="20400" y="12764"/>
                </a:cubicBezTo>
                <a:close/>
                <a:moveTo>
                  <a:pt x="10800" y="16691"/>
                </a:moveTo>
                <a:cubicBezTo>
                  <a:pt x="5498" y="16691"/>
                  <a:pt x="1200" y="15812"/>
                  <a:pt x="1200" y="14727"/>
                </a:cubicBezTo>
                <a:cubicBezTo>
                  <a:pt x="1200" y="14563"/>
                  <a:pt x="1309" y="14405"/>
                  <a:pt x="1494" y="14253"/>
                </a:cubicBezTo>
                <a:cubicBezTo>
                  <a:pt x="3370" y="15123"/>
                  <a:pt x="6830" y="15709"/>
                  <a:pt x="10800" y="15709"/>
                </a:cubicBezTo>
                <a:cubicBezTo>
                  <a:pt x="14770" y="15709"/>
                  <a:pt x="18230" y="15123"/>
                  <a:pt x="20106" y="14253"/>
                </a:cubicBezTo>
                <a:cubicBezTo>
                  <a:pt x="20291" y="14405"/>
                  <a:pt x="20400" y="14563"/>
                  <a:pt x="20400" y="14727"/>
                </a:cubicBezTo>
                <a:cubicBezTo>
                  <a:pt x="20400" y="15812"/>
                  <a:pt x="16102" y="16691"/>
                  <a:pt x="10800" y="16691"/>
                </a:cubicBezTo>
                <a:moveTo>
                  <a:pt x="20400" y="18655"/>
                </a:moveTo>
                <a:cubicBezTo>
                  <a:pt x="20400" y="19739"/>
                  <a:pt x="16102" y="20618"/>
                  <a:pt x="10800" y="20618"/>
                </a:cubicBezTo>
                <a:cubicBezTo>
                  <a:pt x="5498" y="20618"/>
                  <a:pt x="1200" y="19739"/>
                  <a:pt x="1200" y="18655"/>
                </a:cubicBezTo>
                <a:lnTo>
                  <a:pt x="1200" y="16073"/>
                </a:lnTo>
                <a:cubicBezTo>
                  <a:pt x="2993" y="17022"/>
                  <a:pt x="6615" y="17673"/>
                  <a:pt x="10800" y="17673"/>
                </a:cubicBezTo>
                <a:cubicBezTo>
                  <a:pt x="14986" y="17673"/>
                  <a:pt x="18607" y="17022"/>
                  <a:pt x="20400" y="16073"/>
                </a:cubicBezTo>
                <a:cubicBezTo>
                  <a:pt x="20400" y="16073"/>
                  <a:pt x="20400" y="18655"/>
                  <a:pt x="20400" y="18655"/>
                </a:cubicBezTo>
                <a:close/>
                <a:moveTo>
                  <a:pt x="21600" y="2945"/>
                </a:moveTo>
                <a:cubicBezTo>
                  <a:pt x="21600" y="1319"/>
                  <a:pt x="16765" y="0"/>
                  <a:pt x="10800" y="0"/>
                </a:cubicBezTo>
                <a:cubicBezTo>
                  <a:pt x="4835" y="0"/>
                  <a:pt x="0" y="1319"/>
                  <a:pt x="0" y="2945"/>
                </a:cubicBezTo>
                <a:lnTo>
                  <a:pt x="0" y="6873"/>
                </a:lnTo>
                <a:cubicBezTo>
                  <a:pt x="0" y="7218"/>
                  <a:pt x="229" y="7547"/>
                  <a:pt x="628" y="7855"/>
                </a:cubicBezTo>
                <a:cubicBezTo>
                  <a:pt x="229" y="8162"/>
                  <a:pt x="0" y="8492"/>
                  <a:pt x="0" y="8836"/>
                </a:cubicBezTo>
                <a:lnTo>
                  <a:pt x="0" y="12764"/>
                </a:lnTo>
                <a:cubicBezTo>
                  <a:pt x="0" y="13109"/>
                  <a:pt x="229" y="13438"/>
                  <a:pt x="628" y="13745"/>
                </a:cubicBezTo>
                <a:cubicBezTo>
                  <a:pt x="229" y="14053"/>
                  <a:pt x="0" y="14383"/>
                  <a:pt x="0" y="14727"/>
                </a:cubicBezTo>
                <a:lnTo>
                  <a:pt x="0" y="18655"/>
                </a:lnTo>
                <a:cubicBezTo>
                  <a:pt x="0" y="20281"/>
                  <a:pt x="4835" y="21600"/>
                  <a:pt x="10800" y="21600"/>
                </a:cubicBezTo>
                <a:cubicBezTo>
                  <a:pt x="16765" y="21600"/>
                  <a:pt x="21600" y="20281"/>
                  <a:pt x="21600" y="18655"/>
                </a:cubicBezTo>
                <a:lnTo>
                  <a:pt x="21600" y="14727"/>
                </a:lnTo>
                <a:cubicBezTo>
                  <a:pt x="21600" y="14383"/>
                  <a:pt x="21371" y="14053"/>
                  <a:pt x="20972" y="13745"/>
                </a:cubicBezTo>
                <a:cubicBezTo>
                  <a:pt x="21371" y="13438"/>
                  <a:pt x="21600" y="13109"/>
                  <a:pt x="21600" y="12764"/>
                </a:cubicBezTo>
                <a:lnTo>
                  <a:pt x="21600" y="8836"/>
                </a:lnTo>
                <a:cubicBezTo>
                  <a:pt x="21600" y="8492"/>
                  <a:pt x="21371" y="8162"/>
                  <a:pt x="20972" y="7855"/>
                </a:cubicBezTo>
                <a:cubicBezTo>
                  <a:pt x="21371" y="7547"/>
                  <a:pt x="21600" y="7218"/>
                  <a:pt x="21600" y="6873"/>
                </a:cubicBezTo>
                <a:cubicBezTo>
                  <a:pt x="21600" y="6873"/>
                  <a:pt x="21600" y="2945"/>
                  <a:pt x="21600" y="2945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27" name="Shape 2934">
            <a:extLst>
              <a:ext uri="{FF2B5EF4-FFF2-40B4-BE49-F238E27FC236}">
                <a16:creationId xmlns:a16="http://schemas.microsoft.com/office/drawing/2014/main" id="{C581F39A-2804-1844-BACF-AAEE621F69CB}"/>
              </a:ext>
            </a:extLst>
          </p:cNvPr>
          <p:cNvSpPr/>
          <p:nvPr/>
        </p:nvSpPr>
        <p:spPr>
          <a:xfrm>
            <a:off x="1153200" y="12033859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8563" y="10800"/>
                  <a:pt x="6750" y="9481"/>
                  <a:pt x="6750" y="7855"/>
                </a:cubicBezTo>
                <a:cubicBezTo>
                  <a:pt x="6750" y="6228"/>
                  <a:pt x="8563" y="4909"/>
                  <a:pt x="10800" y="4909"/>
                </a:cubicBezTo>
                <a:cubicBezTo>
                  <a:pt x="13037" y="4909"/>
                  <a:pt x="14850" y="6228"/>
                  <a:pt x="14850" y="7855"/>
                </a:cubicBezTo>
                <a:cubicBezTo>
                  <a:pt x="14850" y="9481"/>
                  <a:pt x="13037" y="10800"/>
                  <a:pt x="10800" y="10800"/>
                </a:cubicBezTo>
                <a:moveTo>
                  <a:pt x="10800" y="3927"/>
                </a:moveTo>
                <a:cubicBezTo>
                  <a:pt x="7817" y="3927"/>
                  <a:pt x="5400" y="5686"/>
                  <a:pt x="5400" y="7855"/>
                </a:cubicBezTo>
                <a:cubicBezTo>
                  <a:pt x="5400" y="10023"/>
                  <a:pt x="7817" y="11782"/>
                  <a:pt x="10800" y="11782"/>
                </a:cubicBezTo>
                <a:cubicBezTo>
                  <a:pt x="13783" y="11782"/>
                  <a:pt x="16200" y="10023"/>
                  <a:pt x="16200" y="7855"/>
                </a:cubicBezTo>
                <a:cubicBezTo>
                  <a:pt x="16200" y="5686"/>
                  <a:pt x="13783" y="3927"/>
                  <a:pt x="10800" y="3927"/>
                </a:cubicBezTo>
                <a:moveTo>
                  <a:pt x="10800" y="20127"/>
                </a:moveTo>
                <a:cubicBezTo>
                  <a:pt x="10800" y="20127"/>
                  <a:pt x="1350" y="13745"/>
                  <a:pt x="1350" y="7855"/>
                </a:cubicBezTo>
                <a:cubicBezTo>
                  <a:pt x="1350" y="4059"/>
                  <a:pt x="5581" y="982"/>
                  <a:pt x="10800" y="982"/>
                </a:cubicBezTo>
                <a:cubicBezTo>
                  <a:pt x="16019" y="982"/>
                  <a:pt x="20250" y="4059"/>
                  <a:pt x="20250" y="7855"/>
                </a:cubicBezTo>
                <a:cubicBezTo>
                  <a:pt x="20250" y="13745"/>
                  <a:pt x="10800" y="20127"/>
                  <a:pt x="10800" y="20127"/>
                </a:cubicBezTo>
                <a:moveTo>
                  <a:pt x="10800" y="0"/>
                </a:moveTo>
                <a:cubicBezTo>
                  <a:pt x="4836" y="0"/>
                  <a:pt x="0" y="3517"/>
                  <a:pt x="0" y="7855"/>
                </a:cubicBezTo>
                <a:cubicBezTo>
                  <a:pt x="0" y="14236"/>
                  <a:pt x="10800" y="21600"/>
                  <a:pt x="10800" y="21600"/>
                </a:cubicBezTo>
                <a:cubicBezTo>
                  <a:pt x="10800" y="21600"/>
                  <a:pt x="21600" y="14236"/>
                  <a:pt x="21600" y="7855"/>
                </a:cubicBezTo>
                <a:cubicBezTo>
                  <a:pt x="21600" y="3517"/>
                  <a:pt x="16764" y="0"/>
                  <a:pt x="10800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28" name="Shape 2935">
            <a:extLst>
              <a:ext uri="{FF2B5EF4-FFF2-40B4-BE49-F238E27FC236}">
                <a16:creationId xmlns:a16="http://schemas.microsoft.com/office/drawing/2014/main" id="{2933C973-45D8-424F-9A3D-1BB75381E10D}"/>
              </a:ext>
            </a:extLst>
          </p:cNvPr>
          <p:cNvSpPr/>
          <p:nvPr/>
        </p:nvSpPr>
        <p:spPr>
          <a:xfrm>
            <a:off x="8553392" y="10900110"/>
            <a:ext cx="558252" cy="5583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1" h="21600" extrusionOk="0">
                <a:moveTo>
                  <a:pt x="6365" y="15409"/>
                </a:moveTo>
                <a:cubicBezTo>
                  <a:pt x="5782" y="14888"/>
                  <a:pt x="4858" y="14006"/>
                  <a:pt x="3935" y="12895"/>
                </a:cubicBezTo>
                <a:cubicBezTo>
                  <a:pt x="2587" y="11273"/>
                  <a:pt x="979" y="8835"/>
                  <a:pt x="979" y="6430"/>
                </a:cubicBezTo>
                <a:cubicBezTo>
                  <a:pt x="979" y="3427"/>
                  <a:pt x="3396" y="982"/>
                  <a:pt x="6366" y="982"/>
                </a:cubicBezTo>
                <a:cubicBezTo>
                  <a:pt x="9336" y="982"/>
                  <a:pt x="11752" y="3427"/>
                  <a:pt x="11752" y="6430"/>
                </a:cubicBezTo>
                <a:cubicBezTo>
                  <a:pt x="11752" y="10208"/>
                  <a:pt x="7888" y="14044"/>
                  <a:pt x="6365" y="15409"/>
                </a:cubicBezTo>
                <a:moveTo>
                  <a:pt x="6366" y="0"/>
                </a:moveTo>
                <a:cubicBezTo>
                  <a:pt x="2850" y="0"/>
                  <a:pt x="0" y="2879"/>
                  <a:pt x="0" y="6430"/>
                </a:cubicBezTo>
                <a:cubicBezTo>
                  <a:pt x="0" y="11655"/>
                  <a:pt x="6366" y="16701"/>
                  <a:pt x="6366" y="16701"/>
                </a:cubicBezTo>
                <a:cubicBezTo>
                  <a:pt x="6366" y="16701"/>
                  <a:pt x="12732" y="11655"/>
                  <a:pt x="12732" y="6430"/>
                </a:cubicBezTo>
                <a:cubicBezTo>
                  <a:pt x="12732" y="2879"/>
                  <a:pt x="9882" y="0"/>
                  <a:pt x="6366" y="0"/>
                </a:cubicBezTo>
                <a:moveTo>
                  <a:pt x="17357" y="19604"/>
                </a:moveTo>
                <a:cubicBezTo>
                  <a:pt x="17127" y="19764"/>
                  <a:pt x="16856" y="19909"/>
                  <a:pt x="16554" y="20033"/>
                </a:cubicBezTo>
                <a:cubicBezTo>
                  <a:pt x="16304" y="20137"/>
                  <a:pt x="16185" y="20424"/>
                  <a:pt x="16288" y="20675"/>
                </a:cubicBezTo>
                <a:cubicBezTo>
                  <a:pt x="16365" y="20865"/>
                  <a:pt x="16548" y="20979"/>
                  <a:pt x="16740" y="20979"/>
                </a:cubicBezTo>
                <a:cubicBezTo>
                  <a:pt x="16802" y="20979"/>
                  <a:pt x="16866" y="20967"/>
                  <a:pt x="16926" y="20942"/>
                </a:cubicBezTo>
                <a:cubicBezTo>
                  <a:pt x="17294" y="20790"/>
                  <a:pt x="17627" y="20611"/>
                  <a:pt x="17915" y="20411"/>
                </a:cubicBezTo>
                <a:cubicBezTo>
                  <a:pt x="18138" y="20256"/>
                  <a:pt x="18193" y="19950"/>
                  <a:pt x="18039" y="19727"/>
                </a:cubicBezTo>
                <a:cubicBezTo>
                  <a:pt x="17885" y="19505"/>
                  <a:pt x="17579" y="19449"/>
                  <a:pt x="17357" y="19604"/>
                </a:cubicBezTo>
                <a:moveTo>
                  <a:pt x="16249" y="13042"/>
                </a:moveTo>
                <a:cubicBezTo>
                  <a:pt x="16109" y="12790"/>
                  <a:pt x="16024" y="12529"/>
                  <a:pt x="15995" y="12265"/>
                </a:cubicBezTo>
                <a:cubicBezTo>
                  <a:pt x="15966" y="11995"/>
                  <a:pt x="15731" y="11801"/>
                  <a:pt x="15456" y="11829"/>
                </a:cubicBezTo>
                <a:cubicBezTo>
                  <a:pt x="15187" y="11859"/>
                  <a:pt x="14992" y="12100"/>
                  <a:pt x="15022" y="12370"/>
                </a:cubicBezTo>
                <a:cubicBezTo>
                  <a:pt x="15064" y="12767"/>
                  <a:pt x="15190" y="13154"/>
                  <a:pt x="15395" y="13522"/>
                </a:cubicBezTo>
                <a:cubicBezTo>
                  <a:pt x="15484" y="13682"/>
                  <a:pt x="15651" y="13773"/>
                  <a:pt x="15822" y="13773"/>
                </a:cubicBezTo>
                <a:cubicBezTo>
                  <a:pt x="15904" y="13773"/>
                  <a:pt x="15985" y="13753"/>
                  <a:pt x="16061" y="13710"/>
                </a:cubicBezTo>
                <a:cubicBezTo>
                  <a:pt x="16297" y="13578"/>
                  <a:pt x="16382" y="13279"/>
                  <a:pt x="16249" y="13042"/>
                </a:cubicBezTo>
                <a:moveTo>
                  <a:pt x="18249" y="15254"/>
                </a:moveTo>
                <a:cubicBezTo>
                  <a:pt x="18041" y="14981"/>
                  <a:pt x="17803" y="14708"/>
                  <a:pt x="17538" y="14439"/>
                </a:cubicBezTo>
                <a:cubicBezTo>
                  <a:pt x="17349" y="14246"/>
                  <a:pt x="17039" y="14244"/>
                  <a:pt x="16845" y="14434"/>
                </a:cubicBezTo>
                <a:cubicBezTo>
                  <a:pt x="16653" y="14624"/>
                  <a:pt x="16651" y="14935"/>
                  <a:pt x="16841" y="15129"/>
                </a:cubicBezTo>
                <a:cubicBezTo>
                  <a:pt x="17076" y="15368"/>
                  <a:pt x="17288" y="15612"/>
                  <a:pt x="17471" y="15851"/>
                </a:cubicBezTo>
                <a:cubicBezTo>
                  <a:pt x="17568" y="15977"/>
                  <a:pt x="17713" y="16043"/>
                  <a:pt x="17860" y="16043"/>
                </a:cubicBezTo>
                <a:cubicBezTo>
                  <a:pt x="17964" y="16043"/>
                  <a:pt x="18068" y="16011"/>
                  <a:pt x="18157" y="15942"/>
                </a:cubicBezTo>
                <a:cubicBezTo>
                  <a:pt x="18373" y="15777"/>
                  <a:pt x="18413" y="15469"/>
                  <a:pt x="18249" y="15254"/>
                </a:cubicBezTo>
                <a:moveTo>
                  <a:pt x="21476" y="5928"/>
                </a:moveTo>
                <a:cubicBezTo>
                  <a:pt x="21352" y="5687"/>
                  <a:pt x="21057" y="5592"/>
                  <a:pt x="20817" y="5717"/>
                </a:cubicBezTo>
                <a:cubicBezTo>
                  <a:pt x="20817" y="5717"/>
                  <a:pt x="20650" y="5803"/>
                  <a:pt x="20371" y="5962"/>
                </a:cubicBezTo>
                <a:cubicBezTo>
                  <a:pt x="20136" y="6096"/>
                  <a:pt x="20054" y="6396"/>
                  <a:pt x="20188" y="6632"/>
                </a:cubicBezTo>
                <a:cubicBezTo>
                  <a:pt x="20278" y="6791"/>
                  <a:pt x="20444" y="6880"/>
                  <a:pt x="20614" y="6880"/>
                </a:cubicBezTo>
                <a:cubicBezTo>
                  <a:pt x="20697" y="6880"/>
                  <a:pt x="20780" y="6859"/>
                  <a:pt x="20856" y="6815"/>
                </a:cubicBezTo>
                <a:cubicBezTo>
                  <a:pt x="21108" y="6672"/>
                  <a:pt x="21261" y="6592"/>
                  <a:pt x="21265" y="6590"/>
                </a:cubicBezTo>
                <a:cubicBezTo>
                  <a:pt x="21506" y="6466"/>
                  <a:pt x="21600" y="6170"/>
                  <a:pt x="21476" y="5928"/>
                </a:cubicBezTo>
                <a:moveTo>
                  <a:pt x="18659" y="16886"/>
                </a:moveTo>
                <a:cubicBezTo>
                  <a:pt x="18395" y="16941"/>
                  <a:pt x="18225" y="17201"/>
                  <a:pt x="18280" y="17467"/>
                </a:cubicBezTo>
                <a:cubicBezTo>
                  <a:pt x="18312" y="17625"/>
                  <a:pt x="18330" y="17781"/>
                  <a:pt x="18330" y="17929"/>
                </a:cubicBezTo>
                <a:cubicBezTo>
                  <a:pt x="18330" y="18050"/>
                  <a:pt x="18318" y="18171"/>
                  <a:pt x="18296" y="18287"/>
                </a:cubicBezTo>
                <a:cubicBezTo>
                  <a:pt x="18244" y="18554"/>
                  <a:pt x="18418" y="18811"/>
                  <a:pt x="18683" y="18862"/>
                </a:cubicBezTo>
                <a:cubicBezTo>
                  <a:pt x="18715" y="18869"/>
                  <a:pt x="18746" y="18871"/>
                  <a:pt x="18777" y="18871"/>
                </a:cubicBezTo>
                <a:cubicBezTo>
                  <a:pt x="19007" y="18871"/>
                  <a:pt x="19212" y="18708"/>
                  <a:pt x="19257" y="18473"/>
                </a:cubicBezTo>
                <a:cubicBezTo>
                  <a:pt x="19292" y="18296"/>
                  <a:pt x="19309" y="18114"/>
                  <a:pt x="19309" y="17929"/>
                </a:cubicBezTo>
                <a:cubicBezTo>
                  <a:pt x="19309" y="17715"/>
                  <a:pt x="19285" y="17492"/>
                  <a:pt x="19239" y="17267"/>
                </a:cubicBezTo>
                <a:cubicBezTo>
                  <a:pt x="19183" y="17001"/>
                  <a:pt x="18923" y="16832"/>
                  <a:pt x="18659" y="16886"/>
                </a:cubicBezTo>
                <a:moveTo>
                  <a:pt x="18590" y="7106"/>
                </a:moveTo>
                <a:cubicBezTo>
                  <a:pt x="18317" y="7303"/>
                  <a:pt x="18035" y="7518"/>
                  <a:pt x="17756" y="7745"/>
                </a:cubicBezTo>
                <a:cubicBezTo>
                  <a:pt x="17546" y="7917"/>
                  <a:pt x="17515" y="8226"/>
                  <a:pt x="17686" y="8436"/>
                </a:cubicBezTo>
                <a:cubicBezTo>
                  <a:pt x="17783" y="8556"/>
                  <a:pt x="17924" y="8617"/>
                  <a:pt x="18066" y="8617"/>
                </a:cubicBezTo>
                <a:cubicBezTo>
                  <a:pt x="18174" y="8617"/>
                  <a:pt x="18284" y="8581"/>
                  <a:pt x="18374" y="8507"/>
                </a:cubicBezTo>
                <a:cubicBezTo>
                  <a:pt x="18637" y="8292"/>
                  <a:pt x="18903" y="8090"/>
                  <a:pt x="19161" y="7905"/>
                </a:cubicBezTo>
                <a:cubicBezTo>
                  <a:pt x="19380" y="7747"/>
                  <a:pt x="19431" y="7440"/>
                  <a:pt x="19273" y="7220"/>
                </a:cubicBezTo>
                <a:cubicBezTo>
                  <a:pt x="19116" y="6999"/>
                  <a:pt x="18810" y="6949"/>
                  <a:pt x="18590" y="7106"/>
                </a:cubicBezTo>
                <a:moveTo>
                  <a:pt x="14704" y="20512"/>
                </a:moveTo>
                <a:cubicBezTo>
                  <a:pt x="14393" y="20556"/>
                  <a:pt x="14065" y="20590"/>
                  <a:pt x="13729" y="20611"/>
                </a:cubicBezTo>
                <a:cubicBezTo>
                  <a:pt x="13459" y="20629"/>
                  <a:pt x="13254" y="20863"/>
                  <a:pt x="13272" y="21134"/>
                </a:cubicBezTo>
                <a:cubicBezTo>
                  <a:pt x="13289" y="21394"/>
                  <a:pt x="13504" y="21593"/>
                  <a:pt x="13760" y="21593"/>
                </a:cubicBezTo>
                <a:cubicBezTo>
                  <a:pt x="13771" y="21593"/>
                  <a:pt x="13781" y="21592"/>
                  <a:pt x="13792" y="21592"/>
                </a:cubicBezTo>
                <a:cubicBezTo>
                  <a:pt x="14152" y="21568"/>
                  <a:pt x="14506" y="21533"/>
                  <a:pt x="14842" y="21485"/>
                </a:cubicBezTo>
                <a:cubicBezTo>
                  <a:pt x="15110" y="21447"/>
                  <a:pt x="15296" y="21198"/>
                  <a:pt x="15258" y="20929"/>
                </a:cubicBezTo>
                <a:cubicBezTo>
                  <a:pt x="15220" y="20661"/>
                  <a:pt x="14973" y="20472"/>
                  <a:pt x="14704" y="20512"/>
                </a:cubicBezTo>
                <a:moveTo>
                  <a:pt x="8893" y="20109"/>
                </a:moveTo>
                <a:cubicBezTo>
                  <a:pt x="8582" y="19997"/>
                  <a:pt x="8299" y="19866"/>
                  <a:pt x="8052" y="19721"/>
                </a:cubicBezTo>
                <a:cubicBezTo>
                  <a:pt x="7818" y="19582"/>
                  <a:pt x="7519" y="19663"/>
                  <a:pt x="7382" y="19896"/>
                </a:cubicBezTo>
                <a:cubicBezTo>
                  <a:pt x="7244" y="20130"/>
                  <a:pt x="7323" y="20432"/>
                  <a:pt x="7556" y="20568"/>
                </a:cubicBezTo>
                <a:cubicBezTo>
                  <a:pt x="7856" y="20744"/>
                  <a:pt x="8194" y="20901"/>
                  <a:pt x="8562" y="21034"/>
                </a:cubicBezTo>
                <a:cubicBezTo>
                  <a:pt x="8617" y="21053"/>
                  <a:pt x="8672" y="21062"/>
                  <a:pt x="8728" y="21062"/>
                </a:cubicBezTo>
                <a:cubicBezTo>
                  <a:pt x="8928" y="21062"/>
                  <a:pt x="9117" y="20938"/>
                  <a:pt x="9189" y="20737"/>
                </a:cubicBezTo>
                <a:cubicBezTo>
                  <a:pt x="9280" y="20482"/>
                  <a:pt x="9148" y="20200"/>
                  <a:pt x="8893" y="20109"/>
                </a:cubicBezTo>
                <a:moveTo>
                  <a:pt x="11751" y="20618"/>
                </a:moveTo>
                <a:cubicBezTo>
                  <a:pt x="11412" y="20600"/>
                  <a:pt x="11082" y="20572"/>
                  <a:pt x="10771" y="20533"/>
                </a:cubicBezTo>
                <a:cubicBezTo>
                  <a:pt x="10502" y="20493"/>
                  <a:pt x="10258" y="20690"/>
                  <a:pt x="10225" y="20959"/>
                </a:cubicBezTo>
                <a:cubicBezTo>
                  <a:pt x="10191" y="21229"/>
                  <a:pt x="10382" y="21474"/>
                  <a:pt x="10650" y="21507"/>
                </a:cubicBezTo>
                <a:cubicBezTo>
                  <a:pt x="10984" y="21549"/>
                  <a:pt x="11337" y="21580"/>
                  <a:pt x="11699" y="21600"/>
                </a:cubicBezTo>
                <a:cubicBezTo>
                  <a:pt x="11708" y="21600"/>
                  <a:pt x="11716" y="21600"/>
                  <a:pt x="11725" y="21600"/>
                </a:cubicBezTo>
                <a:cubicBezTo>
                  <a:pt x="11984" y="21600"/>
                  <a:pt x="12200" y="21397"/>
                  <a:pt x="12214" y="21135"/>
                </a:cubicBezTo>
                <a:cubicBezTo>
                  <a:pt x="12228" y="20863"/>
                  <a:pt x="12021" y="20632"/>
                  <a:pt x="11751" y="20618"/>
                </a:cubicBezTo>
                <a:moveTo>
                  <a:pt x="6840" y="18180"/>
                </a:moveTo>
                <a:cubicBezTo>
                  <a:pt x="6836" y="17912"/>
                  <a:pt x="6619" y="17696"/>
                  <a:pt x="6351" y="17696"/>
                </a:cubicBezTo>
                <a:cubicBezTo>
                  <a:pt x="6080" y="17696"/>
                  <a:pt x="5861" y="17916"/>
                  <a:pt x="5861" y="18188"/>
                </a:cubicBezTo>
                <a:cubicBezTo>
                  <a:pt x="5861" y="18234"/>
                  <a:pt x="5867" y="18484"/>
                  <a:pt x="5997" y="18834"/>
                </a:cubicBezTo>
                <a:cubicBezTo>
                  <a:pt x="6070" y="19033"/>
                  <a:pt x="6257" y="19155"/>
                  <a:pt x="6456" y="19155"/>
                </a:cubicBezTo>
                <a:cubicBezTo>
                  <a:pt x="6512" y="19155"/>
                  <a:pt x="6570" y="19145"/>
                  <a:pt x="6626" y="19124"/>
                </a:cubicBezTo>
                <a:cubicBezTo>
                  <a:pt x="6880" y="19030"/>
                  <a:pt x="7009" y="18748"/>
                  <a:pt x="6915" y="18493"/>
                </a:cubicBezTo>
                <a:cubicBezTo>
                  <a:pt x="6849" y="18314"/>
                  <a:pt x="6841" y="18191"/>
                  <a:pt x="6840" y="18180"/>
                </a:cubicBezTo>
                <a:moveTo>
                  <a:pt x="15760" y="10798"/>
                </a:moveTo>
                <a:cubicBezTo>
                  <a:pt x="15838" y="10844"/>
                  <a:pt x="15924" y="10866"/>
                  <a:pt x="16008" y="10866"/>
                </a:cubicBezTo>
                <a:cubicBezTo>
                  <a:pt x="16176" y="10866"/>
                  <a:pt x="16339" y="10780"/>
                  <a:pt x="16431" y="10625"/>
                </a:cubicBezTo>
                <a:cubicBezTo>
                  <a:pt x="16577" y="10376"/>
                  <a:pt x="16761" y="10120"/>
                  <a:pt x="16977" y="9861"/>
                </a:cubicBezTo>
                <a:cubicBezTo>
                  <a:pt x="17151" y="9653"/>
                  <a:pt x="17124" y="9343"/>
                  <a:pt x="16917" y="9169"/>
                </a:cubicBezTo>
                <a:cubicBezTo>
                  <a:pt x="16709" y="8994"/>
                  <a:pt x="16400" y="9022"/>
                  <a:pt x="16227" y="9230"/>
                </a:cubicBezTo>
                <a:cubicBezTo>
                  <a:pt x="15976" y="9529"/>
                  <a:pt x="15761" y="9832"/>
                  <a:pt x="15587" y="10125"/>
                </a:cubicBezTo>
                <a:cubicBezTo>
                  <a:pt x="15450" y="10359"/>
                  <a:pt x="15527" y="10659"/>
                  <a:pt x="15760" y="10798"/>
                </a:cubicBezTo>
                <a:moveTo>
                  <a:pt x="6366" y="8841"/>
                </a:moveTo>
                <a:cubicBezTo>
                  <a:pt x="5014" y="8841"/>
                  <a:pt x="3917" y="7741"/>
                  <a:pt x="3917" y="6384"/>
                </a:cubicBezTo>
                <a:cubicBezTo>
                  <a:pt x="3917" y="5027"/>
                  <a:pt x="5014" y="3927"/>
                  <a:pt x="6366" y="3927"/>
                </a:cubicBezTo>
                <a:cubicBezTo>
                  <a:pt x="7719" y="3927"/>
                  <a:pt x="8814" y="5027"/>
                  <a:pt x="8814" y="6384"/>
                </a:cubicBezTo>
                <a:cubicBezTo>
                  <a:pt x="8814" y="7741"/>
                  <a:pt x="7719" y="8841"/>
                  <a:pt x="6366" y="8841"/>
                </a:cubicBezTo>
                <a:moveTo>
                  <a:pt x="6366" y="2955"/>
                </a:moveTo>
                <a:cubicBezTo>
                  <a:pt x="4473" y="2955"/>
                  <a:pt x="2938" y="4494"/>
                  <a:pt x="2938" y="6392"/>
                </a:cubicBezTo>
                <a:cubicBezTo>
                  <a:pt x="2938" y="8291"/>
                  <a:pt x="4473" y="9831"/>
                  <a:pt x="6366" y="9831"/>
                </a:cubicBezTo>
                <a:cubicBezTo>
                  <a:pt x="8259" y="9831"/>
                  <a:pt x="9794" y="8291"/>
                  <a:pt x="9794" y="6392"/>
                </a:cubicBezTo>
                <a:cubicBezTo>
                  <a:pt x="9794" y="4494"/>
                  <a:pt x="8259" y="2955"/>
                  <a:pt x="6366" y="2955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30" name="Shape 2937">
            <a:extLst>
              <a:ext uri="{FF2B5EF4-FFF2-40B4-BE49-F238E27FC236}">
                <a16:creationId xmlns:a16="http://schemas.microsoft.com/office/drawing/2014/main" id="{0D1994C5-1A7A-A44D-A996-F3C34E55FEAF}"/>
              </a:ext>
            </a:extLst>
          </p:cNvPr>
          <p:cNvSpPr/>
          <p:nvPr/>
        </p:nvSpPr>
        <p:spPr>
          <a:xfrm>
            <a:off x="9593915" y="1089978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9145"/>
                </a:lnTo>
                <a:cubicBezTo>
                  <a:pt x="11291" y="18875"/>
                  <a:pt x="11071" y="18655"/>
                  <a:pt x="10800" y="18655"/>
                </a:cubicBezTo>
                <a:cubicBezTo>
                  <a:pt x="10529" y="18655"/>
                  <a:pt x="10309" y="18875"/>
                  <a:pt x="10309" y="19145"/>
                </a:cubicBezTo>
                <a:lnTo>
                  <a:pt x="10309" y="20593"/>
                </a:lnTo>
                <a:cubicBezTo>
                  <a:pt x="5280" y="20344"/>
                  <a:pt x="1255" y="16319"/>
                  <a:pt x="1006" y="11291"/>
                </a:cubicBezTo>
                <a:lnTo>
                  <a:pt x="2455" y="11291"/>
                </a:lnTo>
                <a:cubicBezTo>
                  <a:pt x="2725" y="11291"/>
                  <a:pt x="2945" y="11071"/>
                  <a:pt x="2945" y="10800"/>
                </a:cubicBezTo>
                <a:cubicBezTo>
                  <a:pt x="2945" y="10529"/>
                  <a:pt x="2725" y="10309"/>
                  <a:pt x="2455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2455"/>
                </a:lnTo>
                <a:cubicBezTo>
                  <a:pt x="10309" y="2726"/>
                  <a:pt x="10529" y="2945"/>
                  <a:pt x="10800" y="2945"/>
                </a:cubicBezTo>
                <a:cubicBezTo>
                  <a:pt x="11071" y="2945"/>
                  <a:pt x="11291" y="2726"/>
                  <a:pt x="11291" y="2455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9145" y="10309"/>
                </a:lnTo>
                <a:cubicBezTo>
                  <a:pt x="18875" y="10309"/>
                  <a:pt x="18655" y="10529"/>
                  <a:pt x="18655" y="10800"/>
                </a:cubicBezTo>
                <a:cubicBezTo>
                  <a:pt x="18655" y="11071"/>
                  <a:pt x="18875" y="11291"/>
                  <a:pt x="19145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965" y="6634"/>
                </a:moveTo>
                <a:lnTo>
                  <a:pt x="12189" y="12188"/>
                </a:lnTo>
                <a:lnTo>
                  <a:pt x="6635" y="14966"/>
                </a:lnTo>
                <a:lnTo>
                  <a:pt x="9411" y="9412"/>
                </a:lnTo>
                <a:cubicBezTo>
                  <a:pt x="9411" y="9412"/>
                  <a:pt x="14965" y="6634"/>
                  <a:pt x="14965" y="6634"/>
                </a:cubicBezTo>
                <a:close/>
                <a:moveTo>
                  <a:pt x="4552" y="17048"/>
                </a:moveTo>
                <a:lnTo>
                  <a:pt x="12883" y="12883"/>
                </a:lnTo>
                <a:lnTo>
                  <a:pt x="17048" y="4551"/>
                </a:lnTo>
                <a:lnTo>
                  <a:pt x="8717" y="8717"/>
                </a:lnTo>
                <a:cubicBezTo>
                  <a:pt x="8717" y="8717"/>
                  <a:pt x="4552" y="17048"/>
                  <a:pt x="4552" y="17048"/>
                </a:cubicBezTo>
                <a:close/>
                <a:moveTo>
                  <a:pt x="11494" y="11494"/>
                </a:moveTo>
                <a:cubicBezTo>
                  <a:pt x="11877" y="11111"/>
                  <a:pt x="11877" y="10489"/>
                  <a:pt x="11494" y="10106"/>
                </a:cubicBezTo>
                <a:cubicBezTo>
                  <a:pt x="11111" y="9722"/>
                  <a:pt x="10489" y="9722"/>
                  <a:pt x="10106" y="10106"/>
                </a:cubicBezTo>
                <a:cubicBezTo>
                  <a:pt x="9723" y="10489"/>
                  <a:pt x="9723" y="11111"/>
                  <a:pt x="10106" y="11494"/>
                </a:cubicBezTo>
                <a:cubicBezTo>
                  <a:pt x="10489" y="11878"/>
                  <a:pt x="11111" y="11878"/>
                  <a:pt x="11494" y="11494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31" name="Shape 2938">
            <a:extLst>
              <a:ext uri="{FF2B5EF4-FFF2-40B4-BE49-F238E27FC236}">
                <a16:creationId xmlns:a16="http://schemas.microsoft.com/office/drawing/2014/main" id="{FCDA26A1-F78D-244C-B1F2-5224B30CC705}"/>
              </a:ext>
            </a:extLst>
          </p:cNvPr>
          <p:cNvSpPr/>
          <p:nvPr/>
        </p:nvSpPr>
        <p:spPr>
          <a:xfrm>
            <a:off x="10660437" y="1089978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58"/>
                </a:moveTo>
                <a:lnTo>
                  <a:pt x="14727" y="18775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2" y="1990"/>
                </a:moveTo>
                <a:lnTo>
                  <a:pt x="21244" y="1983"/>
                </a:lnTo>
                <a:lnTo>
                  <a:pt x="14371" y="19"/>
                </a:lnTo>
                <a:lnTo>
                  <a:pt x="14369" y="27"/>
                </a:lnTo>
                <a:cubicBezTo>
                  <a:pt x="14326" y="14"/>
                  <a:pt x="14284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1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8" y="19610"/>
                </a:cubicBezTo>
                <a:lnTo>
                  <a:pt x="356" y="19618"/>
                </a:lnTo>
                <a:lnTo>
                  <a:pt x="7229" y="21581"/>
                </a:lnTo>
                <a:lnTo>
                  <a:pt x="7231" y="21573"/>
                </a:lnTo>
                <a:cubicBezTo>
                  <a:pt x="7274" y="21586"/>
                  <a:pt x="7316" y="21600"/>
                  <a:pt x="7364" y="21600"/>
                </a:cubicBezTo>
                <a:cubicBezTo>
                  <a:pt x="7411" y="21600"/>
                  <a:pt x="7454" y="21586"/>
                  <a:pt x="7496" y="21573"/>
                </a:cubicBezTo>
                <a:lnTo>
                  <a:pt x="7499" y="21581"/>
                </a:lnTo>
                <a:lnTo>
                  <a:pt x="14236" y="19656"/>
                </a:lnTo>
                <a:lnTo>
                  <a:pt x="20975" y="21581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2" y="199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32" name="Shape 2939">
            <a:extLst>
              <a:ext uri="{FF2B5EF4-FFF2-40B4-BE49-F238E27FC236}">
                <a16:creationId xmlns:a16="http://schemas.microsoft.com/office/drawing/2014/main" id="{B3F7F93E-F2C7-564A-9987-F0F035716849}"/>
              </a:ext>
            </a:extLst>
          </p:cNvPr>
          <p:cNvSpPr/>
          <p:nvPr/>
        </p:nvSpPr>
        <p:spPr>
          <a:xfrm>
            <a:off x="11726960" y="1089978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47" y="12509"/>
                </a:moveTo>
                <a:lnTo>
                  <a:pt x="18520" y="12645"/>
                </a:lnTo>
                <a:cubicBezTo>
                  <a:pt x="18572" y="12276"/>
                  <a:pt x="18589" y="11922"/>
                  <a:pt x="18572" y="11593"/>
                </a:cubicBezTo>
                <a:lnTo>
                  <a:pt x="17592" y="11644"/>
                </a:lnTo>
                <a:cubicBezTo>
                  <a:pt x="17606" y="11910"/>
                  <a:pt x="17591" y="12201"/>
                  <a:pt x="17547" y="12509"/>
                </a:cubicBezTo>
                <a:moveTo>
                  <a:pt x="17444" y="10833"/>
                </a:moveTo>
                <a:lnTo>
                  <a:pt x="18374" y="10520"/>
                </a:lnTo>
                <a:cubicBezTo>
                  <a:pt x="18262" y="10187"/>
                  <a:pt x="18104" y="9869"/>
                  <a:pt x="17890" y="9546"/>
                </a:cubicBezTo>
                <a:lnTo>
                  <a:pt x="17072" y="10089"/>
                </a:lnTo>
                <a:cubicBezTo>
                  <a:pt x="17237" y="10339"/>
                  <a:pt x="17359" y="10582"/>
                  <a:pt x="17444" y="10833"/>
                </a:cubicBezTo>
                <a:moveTo>
                  <a:pt x="17529" y="13890"/>
                </a:moveTo>
                <a:cubicBezTo>
                  <a:pt x="17440" y="13801"/>
                  <a:pt x="17317" y="13745"/>
                  <a:pt x="17182" y="13745"/>
                </a:cubicBezTo>
                <a:cubicBezTo>
                  <a:pt x="16910" y="13745"/>
                  <a:pt x="16691" y="13965"/>
                  <a:pt x="16691" y="14236"/>
                </a:cubicBezTo>
                <a:cubicBezTo>
                  <a:pt x="16691" y="14372"/>
                  <a:pt x="16746" y="14495"/>
                  <a:pt x="16835" y="14583"/>
                </a:cubicBezTo>
                <a:lnTo>
                  <a:pt x="17469" y="15218"/>
                </a:lnTo>
                <a:lnTo>
                  <a:pt x="16835" y="15853"/>
                </a:lnTo>
                <a:cubicBezTo>
                  <a:pt x="16746" y="15942"/>
                  <a:pt x="16691" y="16064"/>
                  <a:pt x="16691" y="16200"/>
                </a:cubicBezTo>
                <a:cubicBezTo>
                  <a:pt x="16691" y="16471"/>
                  <a:pt x="16910" y="16691"/>
                  <a:pt x="17182" y="16691"/>
                </a:cubicBezTo>
                <a:cubicBezTo>
                  <a:pt x="17317" y="16691"/>
                  <a:pt x="17440" y="16636"/>
                  <a:pt x="17529" y="16547"/>
                </a:cubicBezTo>
                <a:lnTo>
                  <a:pt x="18164" y="15912"/>
                </a:lnTo>
                <a:lnTo>
                  <a:pt x="18798" y="16547"/>
                </a:lnTo>
                <a:cubicBezTo>
                  <a:pt x="18887" y="16636"/>
                  <a:pt x="19010" y="16691"/>
                  <a:pt x="19145" y="16691"/>
                </a:cubicBezTo>
                <a:cubicBezTo>
                  <a:pt x="19417" y="16691"/>
                  <a:pt x="19636" y="16471"/>
                  <a:pt x="19636" y="16200"/>
                </a:cubicBezTo>
                <a:cubicBezTo>
                  <a:pt x="19636" y="16064"/>
                  <a:pt x="19582" y="15942"/>
                  <a:pt x="19493" y="15853"/>
                </a:cubicBezTo>
                <a:lnTo>
                  <a:pt x="18858" y="15218"/>
                </a:lnTo>
                <a:lnTo>
                  <a:pt x="19493" y="14583"/>
                </a:lnTo>
                <a:cubicBezTo>
                  <a:pt x="19582" y="14495"/>
                  <a:pt x="19636" y="14372"/>
                  <a:pt x="19636" y="14236"/>
                </a:cubicBezTo>
                <a:cubicBezTo>
                  <a:pt x="19636" y="13965"/>
                  <a:pt x="19417" y="13745"/>
                  <a:pt x="19145" y="13745"/>
                </a:cubicBezTo>
                <a:cubicBezTo>
                  <a:pt x="19009" y="13745"/>
                  <a:pt x="18887" y="13801"/>
                  <a:pt x="18798" y="13890"/>
                </a:cubicBezTo>
                <a:lnTo>
                  <a:pt x="18164" y="14524"/>
                </a:lnTo>
                <a:cubicBezTo>
                  <a:pt x="18164" y="14524"/>
                  <a:pt x="17529" y="13890"/>
                  <a:pt x="17529" y="13890"/>
                </a:cubicBezTo>
                <a:close/>
                <a:moveTo>
                  <a:pt x="20618" y="20458"/>
                </a:moveTo>
                <a:lnTo>
                  <a:pt x="14727" y="18775"/>
                </a:lnTo>
                <a:lnTo>
                  <a:pt x="14727" y="7698"/>
                </a:lnTo>
                <a:cubicBezTo>
                  <a:pt x="14950" y="7802"/>
                  <a:pt x="15155" y="7914"/>
                  <a:pt x="15324" y="8034"/>
                </a:cubicBezTo>
                <a:lnTo>
                  <a:pt x="15893" y="7234"/>
                </a:lnTo>
                <a:cubicBezTo>
                  <a:pt x="15627" y="7044"/>
                  <a:pt x="15313" y="6872"/>
                  <a:pt x="14959" y="6721"/>
                </a:cubicBezTo>
                <a:lnTo>
                  <a:pt x="14727" y="7263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9347"/>
                </a:lnTo>
                <a:lnTo>
                  <a:pt x="8249" y="10199"/>
                </a:lnTo>
                <a:cubicBezTo>
                  <a:pt x="8580" y="10045"/>
                  <a:pt x="8881" y="9843"/>
                  <a:pt x="9168" y="9581"/>
                </a:cubicBezTo>
                <a:lnTo>
                  <a:pt x="8505" y="8857"/>
                </a:lnTo>
                <a:cubicBezTo>
                  <a:pt x="8297" y="9048"/>
                  <a:pt x="8088" y="9187"/>
                  <a:pt x="7855" y="9299"/>
                </a:cubicBez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1" y="1990"/>
                </a:moveTo>
                <a:lnTo>
                  <a:pt x="21244" y="1983"/>
                </a:lnTo>
                <a:lnTo>
                  <a:pt x="14372" y="19"/>
                </a:lnTo>
                <a:lnTo>
                  <a:pt x="14369" y="27"/>
                </a:lnTo>
                <a:cubicBezTo>
                  <a:pt x="14326" y="14"/>
                  <a:pt x="14283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0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9" y="19610"/>
                </a:cubicBezTo>
                <a:lnTo>
                  <a:pt x="356" y="19618"/>
                </a:lnTo>
                <a:lnTo>
                  <a:pt x="7228" y="21581"/>
                </a:lnTo>
                <a:lnTo>
                  <a:pt x="7231" y="21573"/>
                </a:lnTo>
                <a:cubicBezTo>
                  <a:pt x="7274" y="21586"/>
                  <a:pt x="7317" y="21600"/>
                  <a:pt x="7364" y="21600"/>
                </a:cubicBezTo>
                <a:cubicBezTo>
                  <a:pt x="7411" y="21600"/>
                  <a:pt x="7453" y="21586"/>
                  <a:pt x="7496" y="21573"/>
                </a:cubicBezTo>
                <a:lnTo>
                  <a:pt x="7499" y="21581"/>
                </a:lnTo>
                <a:lnTo>
                  <a:pt x="14236" y="19656"/>
                </a:lnTo>
                <a:lnTo>
                  <a:pt x="20975" y="21581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1" y="1990"/>
                </a:cubicBezTo>
                <a:moveTo>
                  <a:pt x="16435" y="9275"/>
                </a:moveTo>
                <a:lnTo>
                  <a:pt x="16518" y="9374"/>
                </a:lnTo>
                <a:lnTo>
                  <a:pt x="17269" y="8740"/>
                </a:lnTo>
                <a:lnTo>
                  <a:pt x="17184" y="8640"/>
                </a:lnTo>
                <a:cubicBezTo>
                  <a:pt x="17013" y="8438"/>
                  <a:pt x="16840" y="8236"/>
                  <a:pt x="16677" y="8019"/>
                </a:cubicBezTo>
                <a:lnTo>
                  <a:pt x="15891" y="8606"/>
                </a:lnTo>
                <a:cubicBezTo>
                  <a:pt x="16066" y="8840"/>
                  <a:pt x="16251" y="9059"/>
                  <a:pt x="16435" y="9275"/>
                </a:cubicBezTo>
                <a:moveTo>
                  <a:pt x="6270" y="11022"/>
                </a:moveTo>
                <a:lnTo>
                  <a:pt x="5739" y="10196"/>
                </a:lnTo>
                <a:cubicBezTo>
                  <a:pt x="5432" y="10394"/>
                  <a:pt x="5153" y="10605"/>
                  <a:pt x="4909" y="10825"/>
                </a:cubicBezTo>
                <a:lnTo>
                  <a:pt x="5568" y="11554"/>
                </a:lnTo>
                <a:cubicBezTo>
                  <a:pt x="5772" y="11370"/>
                  <a:pt x="6008" y="11191"/>
                  <a:pt x="6270" y="11022"/>
                </a:cubicBezTo>
                <a:moveTo>
                  <a:pt x="5004" y="12185"/>
                </a:moveTo>
                <a:lnTo>
                  <a:pt x="4196" y="11628"/>
                </a:lnTo>
                <a:cubicBezTo>
                  <a:pt x="3975" y="11949"/>
                  <a:pt x="3812" y="12288"/>
                  <a:pt x="3713" y="12634"/>
                </a:cubicBezTo>
                <a:lnTo>
                  <a:pt x="4656" y="12906"/>
                </a:lnTo>
                <a:cubicBezTo>
                  <a:pt x="4727" y="12661"/>
                  <a:pt x="4844" y="12418"/>
                  <a:pt x="5004" y="12185"/>
                </a:cubicBezTo>
                <a:moveTo>
                  <a:pt x="10467" y="8318"/>
                </a:moveTo>
                <a:lnTo>
                  <a:pt x="9972" y="7470"/>
                </a:lnTo>
                <a:cubicBezTo>
                  <a:pt x="9623" y="7674"/>
                  <a:pt x="9362" y="7936"/>
                  <a:pt x="9132" y="8189"/>
                </a:cubicBezTo>
                <a:lnTo>
                  <a:pt x="9857" y="8850"/>
                </a:lnTo>
                <a:cubicBezTo>
                  <a:pt x="10063" y="8624"/>
                  <a:pt x="10245" y="8448"/>
                  <a:pt x="10467" y="8318"/>
                </a:cubicBezTo>
                <a:moveTo>
                  <a:pt x="3927" y="15709"/>
                </a:moveTo>
                <a:cubicBezTo>
                  <a:pt x="4469" y="15709"/>
                  <a:pt x="4909" y="15270"/>
                  <a:pt x="4909" y="14727"/>
                </a:cubicBezTo>
                <a:cubicBezTo>
                  <a:pt x="4909" y="14185"/>
                  <a:pt x="4469" y="13745"/>
                  <a:pt x="3927" y="13745"/>
                </a:cubicBezTo>
                <a:cubicBezTo>
                  <a:pt x="3385" y="13745"/>
                  <a:pt x="2945" y="14185"/>
                  <a:pt x="2945" y="14727"/>
                </a:cubicBezTo>
                <a:cubicBezTo>
                  <a:pt x="2945" y="15270"/>
                  <a:pt x="3385" y="15709"/>
                  <a:pt x="3927" y="15709"/>
                </a:cubicBezTo>
                <a:moveTo>
                  <a:pt x="12273" y="7855"/>
                </a:moveTo>
                <a:cubicBezTo>
                  <a:pt x="12815" y="7855"/>
                  <a:pt x="13255" y="7415"/>
                  <a:pt x="13255" y="6873"/>
                </a:cubicBezTo>
                <a:cubicBezTo>
                  <a:pt x="13255" y="6331"/>
                  <a:pt x="12815" y="5891"/>
                  <a:pt x="12273" y="5891"/>
                </a:cubicBezTo>
                <a:cubicBezTo>
                  <a:pt x="11730" y="5891"/>
                  <a:pt x="11291" y="6331"/>
                  <a:pt x="11291" y="6873"/>
                </a:cubicBezTo>
                <a:cubicBezTo>
                  <a:pt x="11291" y="7415"/>
                  <a:pt x="11730" y="7855"/>
                  <a:pt x="12273" y="7855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34" name="Shape 2941">
            <a:extLst>
              <a:ext uri="{FF2B5EF4-FFF2-40B4-BE49-F238E27FC236}">
                <a16:creationId xmlns:a16="http://schemas.microsoft.com/office/drawing/2014/main" id="{C04231C0-079B-2243-AF8E-E6C7DC277504}"/>
              </a:ext>
            </a:extLst>
          </p:cNvPr>
          <p:cNvSpPr/>
          <p:nvPr/>
        </p:nvSpPr>
        <p:spPr>
          <a:xfrm>
            <a:off x="12814747" y="1089978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7648"/>
                </a:lnTo>
                <a:cubicBezTo>
                  <a:pt x="14694" y="17407"/>
                  <a:pt x="17408" y="14693"/>
                  <a:pt x="17649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1291" y="13205"/>
                </a:moveTo>
                <a:cubicBezTo>
                  <a:pt x="12252" y="13010"/>
                  <a:pt x="13005" y="12252"/>
                  <a:pt x="13201" y="11291"/>
                </a:cubicBezTo>
                <a:lnTo>
                  <a:pt x="16667" y="11291"/>
                </a:lnTo>
                <a:cubicBezTo>
                  <a:pt x="16431" y="14152"/>
                  <a:pt x="14152" y="16429"/>
                  <a:pt x="11291" y="16666"/>
                </a:cubicBezTo>
                <a:cubicBezTo>
                  <a:pt x="11291" y="16666"/>
                  <a:pt x="11291" y="13205"/>
                  <a:pt x="11291" y="13205"/>
                </a:cubicBezTo>
                <a:close/>
                <a:moveTo>
                  <a:pt x="11291" y="4934"/>
                </a:moveTo>
                <a:cubicBezTo>
                  <a:pt x="12233" y="5012"/>
                  <a:pt x="13111" y="5315"/>
                  <a:pt x="13875" y="5784"/>
                </a:cubicBezTo>
                <a:cubicBezTo>
                  <a:pt x="13793" y="5967"/>
                  <a:pt x="13745" y="6168"/>
                  <a:pt x="13745" y="6382"/>
                </a:cubicBezTo>
                <a:cubicBezTo>
                  <a:pt x="13745" y="7195"/>
                  <a:pt x="14405" y="7855"/>
                  <a:pt x="15218" y="7855"/>
                </a:cubicBezTo>
                <a:cubicBezTo>
                  <a:pt x="15432" y="7855"/>
                  <a:pt x="15633" y="7807"/>
                  <a:pt x="15816" y="7725"/>
                </a:cubicBezTo>
                <a:cubicBezTo>
                  <a:pt x="16286" y="8489"/>
                  <a:pt x="16589" y="9367"/>
                  <a:pt x="16667" y="10309"/>
                </a:cubicBezTo>
                <a:lnTo>
                  <a:pt x="13201" y="10309"/>
                </a:lnTo>
                <a:cubicBezTo>
                  <a:pt x="13005" y="9348"/>
                  <a:pt x="12252" y="8590"/>
                  <a:pt x="11291" y="8395"/>
                </a:cubicBezTo>
                <a:cubicBezTo>
                  <a:pt x="11291" y="8395"/>
                  <a:pt x="11291" y="4934"/>
                  <a:pt x="11291" y="4934"/>
                </a:cubicBezTo>
                <a:close/>
                <a:moveTo>
                  <a:pt x="11291" y="1007"/>
                </a:moveTo>
                <a:cubicBezTo>
                  <a:pt x="16320" y="1256"/>
                  <a:pt x="20345" y="5281"/>
                  <a:pt x="20594" y="10309"/>
                </a:cubicBezTo>
                <a:lnTo>
                  <a:pt x="17649" y="10309"/>
                </a:lnTo>
                <a:cubicBezTo>
                  <a:pt x="17563" y="9102"/>
                  <a:pt x="17162" y="7985"/>
                  <a:pt x="16534" y="7031"/>
                </a:cubicBezTo>
                <a:cubicBezTo>
                  <a:pt x="16631" y="6835"/>
                  <a:pt x="16691" y="6616"/>
                  <a:pt x="16691" y="6382"/>
                </a:cubicBezTo>
                <a:cubicBezTo>
                  <a:pt x="16691" y="5569"/>
                  <a:pt x="16032" y="4909"/>
                  <a:pt x="15218" y="4909"/>
                </a:cubicBezTo>
                <a:cubicBezTo>
                  <a:pt x="14984" y="4909"/>
                  <a:pt x="14765" y="4969"/>
                  <a:pt x="14568" y="5066"/>
                </a:cubicBezTo>
                <a:cubicBezTo>
                  <a:pt x="13614" y="4439"/>
                  <a:pt x="12498" y="4038"/>
                  <a:pt x="11291" y="3952"/>
                </a:cubicBezTo>
                <a:cubicBezTo>
                  <a:pt x="11291" y="3952"/>
                  <a:pt x="11291" y="1007"/>
                  <a:pt x="11291" y="1007"/>
                </a:cubicBezTo>
                <a:close/>
                <a:moveTo>
                  <a:pt x="10309" y="3949"/>
                </a:moveTo>
                <a:cubicBezTo>
                  <a:pt x="7225" y="4167"/>
                  <a:pt x="4703" y="6417"/>
                  <a:pt x="4078" y="9370"/>
                </a:cubicBezTo>
                <a:cubicBezTo>
                  <a:pt x="3590" y="9486"/>
                  <a:pt x="3196" y="9843"/>
                  <a:pt x="3030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cubicBezTo>
                  <a:pt x="10309" y="1007"/>
                  <a:pt x="10309" y="3949"/>
                  <a:pt x="10309" y="3949"/>
                </a:cubicBezTo>
                <a:close/>
                <a:moveTo>
                  <a:pt x="10309" y="8395"/>
                </a:moveTo>
                <a:cubicBezTo>
                  <a:pt x="9348" y="8590"/>
                  <a:pt x="8595" y="9348"/>
                  <a:pt x="8399" y="10309"/>
                </a:cubicBezTo>
                <a:lnTo>
                  <a:pt x="5796" y="10309"/>
                </a:lnTo>
                <a:cubicBezTo>
                  <a:pt x="5666" y="9948"/>
                  <a:pt x="5405" y="9649"/>
                  <a:pt x="5062" y="9482"/>
                </a:cubicBezTo>
                <a:cubicBezTo>
                  <a:pt x="5626" y="7018"/>
                  <a:pt x="7730" y="5144"/>
                  <a:pt x="10309" y="4930"/>
                </a:cubicBezTo>
                <a:cubicBezTo>
                  <a:pt x="10309" y="4930"/>
                  <a:pt x="10309" y="8395"/>
                  <a:pt x="10309" y="8395"/>
                </a:cubicBezTo>
                <a:close/>
                <a:moveTo>
                  <a:pt x="10309" y="16670"/>
                </a:moveTo>
                <a:cubicBezTo>
                  <a:pt x="7730" y="16456"/>
                  <a:pt x="5626" y="14582"/>
                  <a:pt x="5062" y="12118"/>
                </a:cubicBezTo>
                <a:cubicBezTo>
                  <a:pt x="5405" y="11951"/>
                  <a:pt x="5666" y="11652"/>
                  <a:pt x="5796" y="11291"/>
                </a:cubicBezTo>
                <a:lnTo>
                  <a:pt x="8399" y="11291"/>
                </a:lnTo>
                <a:cubicBezTo>
                  <a:pt x="8595" y="12252"/>
                  <a:pt x="9348" y="13010"/>
                  <a:pt x="10309" y="13205"/>
                </a:cubicBezTo>
                <a:cubicBezTo>
                  <a:pt x="10309" y="13205"/>
                  <a:pt x="10309" y="16670"/>
                  <a:pt x="10309" y="16670"/>
                </a:cubicBezTo>
                <a:close/>
                <a:moveTo>
                  <a:pt x="10309" y="20593"/>
                </a:moveTo>
                <a:cubicBezTo>
                  <a:pt x="5280" y="20344"/>
                  <a:pt x="1255" y="16319"/>
                  <a:pt x="1006" y="11291"/>
                </a:cubicBezTo>
                <a:lnTo>
                  <a:pt x="3030" y="11291"/>
                </a:lnTo>
                <a:cubicBezTo>
                  <a:pt x="3196" y="11757"/>
                  <a:pt x="3590" y="12114"/>
                  <a:pt x="4078" y="12230"/>
                </a:cubicBezTo>
                <a:cubicBezTo>
                  <a:pt x="4703" y="15183"/>
                  <a:pt x="7225" y="17434"/>
                  <a:pt x="10309" y="17651"/>
                </a:cubicBezTo>
                <a:cubicBezTo>
                  <a:pt x="10309" y="17651"/>
                  <a:pt x="10309" y="20593"/>
                  <a:pt x="10309" y="20593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35" name="Shape 2942">
            <a:extLst>
              <a:ext uri="{FF2B5EF4-FFF2-40B4-BE49-F238E27FC236}">
                <a16:creationId xmlns:a16="http://schemas.microsoft.com/office/drawing/2014/main" id="{2A04E100-327B-3D4A-AB8D-FD8AA6B147D1}"/>
              </a:ext>
            </a:extLst>
          </p:cNvPr>
          <p:cNvSpPr/>
          <p:nvPr/>
        </p:nvSpPr>
        <p:spPr>
          <a:xfrm>
            <a:off x="1181562" y="10961009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2524"/>
                </a:moveTo>
                <a:cubicBezTo>
                  <a:pt x="19362" y="12218"/>
                  <a:pt x="17455" y="11782"/>
                  <a:pt x="15000" y="11782"/>
                </a:cubicBezTo>
                <a:cubicBezTo>
                  <a:pt x="12625" y="11782"/>
                  <a:pt x="11514" y="12089"/>
                  <a:pt x="10534" y="12360"/>
                </a:cubicBezTo>
                <a:cubicBezTo>
                  <a:pt x="9751" y="12577"/>
                  <a:pt x="9076" y="12764"/>
                  <a:pt x="7800" y="12764"/>
                </a:cubicBezTo>
                <a:cubicBezTo>
                  <a:pt x="6097" y="12764"/>
                  <a:pt x="5268" y="12537"/>
                  <a:pt x="4390" y="12298"/>
                </a:cubicBezTo>
                <a:cubicBezTo>
                  <a:pt x="3564" y="12073"/>
                  <a:pt x="2709" y="11842"/>
                  <a:pt x="1200" y="11792"/>
                </a:cubicBezTo>
                <a:lnTo>
                  <a:pt x="1200" y="992"/>
                </a:lnTo>
                <a:cubicBezTo>
                  <a:pt x="2511" y="1038"/>
                  <a:pt x="3242" y="1238"/>
                  <a:pt x="4010" y="1448"/>
                </a:cubicBezTo>
                <a:cubicBezTo>
                  <a:pt x="4941" y="1701"/>
                  <a:pt x="5903" y="1964"/>
                  <a:pt x="7800" y="1964"/>
                </a:cubicBezTo>
                <a:cubicBezTo>
                  <a:pt x="9273" y="1964"/>
                  <a:pt x="10109" y="1733"/>
                  <a:pt x="10918" y="1508"/>
                </a:cubicBezTo>
                <a:cubicBezTo>
                  <a:pt x="11854" y="1250"/>
                  <a:pt x="12823" y="982"/>
                  <a:pt x="15000" y="982"/>
                </a:cubicBezTo>
                <a:cubicBezTo>
                  <a:pt x="17661" y="982"/>
                  <a:pt x="19648" y="1545"/>
                  <a:pt x="20400" y="1794"/>
                </a:cubicBezTo>
                <a:cubicBezTo>
                  <a:pt x="20400" y="1794"/>
                  <a:pt x="20400" y="12524"/>
                  <a:pt x="20400" y="12524"/>
                </a:cubicBezTo>
                <a:close/>
                <a:moveTo>
                  <a:pt x="21594" y="1473"/>
                </a:moveTo>
                <a:cubicBezTo>
                  <a:pt x="21594" y="1293"/>
                  <a:pt x="21478" y="1120"/>
                  <a:pt x="21268" y="1034"/>
                </a:cubicBezTo>
                <a:cubicBezTo>
                  <a:pt x="21165" y="991"/>
                  <a:pt x="18699" y="0"/>
                  <a:pt x="15000" y="0"/>
                </a:cubicBezTo>
                <a:cubicBezTo>
                  <a:pt x="12625" y="0"/>
                  <a:pt x="11514" y="308"/>
                  <a:pt x="10534" y="579"/>
                </a:cubicBezTo>
                <a:cubicBezTo>
                  <a:pt x="9751" y="795"/>
                  <a:pt x="9076" y="982"/>
                  <a:pt x="7800" y="982"/>
                </a:cubicBezTo>
                <a:cubicBezTo>
                  <a:pt x="6097" y="982"/>
                  <a:pt x="5268" y="756"/>
                  <a:pt x="4390" y="516"/>
                </a:cubicBezTo>
                <a:cubicBezTo>
                  <a:pt x="3459" y="263"/>
                  <a:pt x="2497" y="0"/>
                  <a:pt x="600" y="0"/>
                </a:cubicBez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2774"/>
                </a:lnTo>
                <a:cubicBezTo>
                  <a:pt x="2511" y="12820"/>
                  <a:pt x="3242" y="13020"/>
                  <a:pt x="4010" y="13230"/>
                </a:cubicBezTo>
                <a:cubicBezTo>
                  <a:pt x="4941" y="13483"/>
                  <a:pt x="5903" y="13745"/>
                  <a:pt x="7800" y="13745"/>
                </a:cubicBezTo>
                <a:cubicBezTo>
                  <a:pt x="9273" y="13745"/>
                  <a:pt x="10109" y="13514"/>
                  <a:pt x="10918" y="13291"/>
                </a:cubicBezTo>
                <a:cubicBezTo>
                  <a:pt x="11854" y="13031"/>
                  <a:pt x="12823" y="12764"/>
                  <a:pt x="15000" y="12764"/>
                </a:cubicBezTo>
                <a:cubicBezTo>
                  <a:pt x="18400" y="12764"/>
                  <a:pt x="20709" y="13685"/>
                  <a:pt x="20733" y="13694"/>
                </a:cubicBezTo>
                <a:cubicBezTo>
                  <a:pt x="21029" y="13814"/>
                  <a:pt x="21389" y="13716"/>
                  <a:pt x="21537" y="13473"/>
                </a:cubicBezTo>
                <a:cubicBezTo>
                  <a:pt x="21580" y="13403"/>
                  <a:pt x="21594" y="13328"/>
                  <a:pt x="21594" y="13255"/>
                </a:cubicBezTo>
                <a:lnTo>
                  <a:pt x="21600" y="13255"/>
                </a:lnTo>
                <a:lnTo>
                  <a:pt x="21600" y="1473"/>
                </a:lnTo>
                <a:cubicBezTo>
                  <a:pt x="21600" y="1473"/>
                  <a:pt x="21594" y="1473"/>
                  <a:pt x="21594" y="1473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36" name="Shape 2943">
            <a:extLst>
              <a:ext uri="{FF2B5EF4-FFF2-40B4-BE49-F238E27FC236}">
                <a16:creationId xmlns:a16="http://schemas.microsoft.com/office/drawing/2014/main" id="{3BD54E37-0871-BC4A-B0AB-A77CCF84C1A7}"/>
              </a:ext>
            </a:extLst>
          </p:cNvPr>
          <p:cNvSpPr/>
          <p:nvPr/>
        </p:nvSpPr>
        <p:spPr>
          <a:xfrm>
            <a:off x="2248084" y="10961009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11782"/>
                </a:moveTo>
                <a:lnTo>
                  <a:pt x="9600" y="10800"/>
                </a:lnTo>
                <a:lnTo>
                  <a:pt x="11400" y="10800"/>
                </a:lnTo>
                <a:cubicBezTo>
                  <a:pt x="11732" y="10800"/>
                  <a:pt x="12000" y="10580"/>
                  <a:pt x="12000" y="10309"/>
                </a:cubicBezTo>
                <a:lnTo>
                  <a:pt x="12000" y="2945"/>
                </a:lnTo>
                <a:lnTo>
                  <a:pt x="19940" y="2945"/>
                </a:lnTo>
                <a:lnTo>
                  <a:pt x="16886" y="7111"/>
                </a:lnTo>
                <a:lnTo>
                  <a:pt x="16894" y="7115"/>
                </a:lnTo>
                <a:cubicBezTo>
                  <a:pt x="16840" y="7189"/>
                  <a:pt x="16800" y="7272"/>
                  <a:pt x="16800" y="7364"/>
                </a:cubicBezTo>
                <a:cubicBezTo>
                  <a:pt x="16800" y="7457"/>
                  <a:pt x="16840" y="7538"/>
                  <a:pt x="16894" y="7612"/>
                </a:cubicBezTo>
                <a:lnTo>
                  <a:pt x="16886" y="7616"/>
                </a:lnTo>
                <a:lnTo>
                  <a:pt x="19940" y="11782"/>
                </a:lnTo>
                <a:cubicBezTo>
                  <a:pt x="19940" y="11782"/>
                  <a:pt x="9600" y="11782"/>
                  <a:pt x="9600" y="11782"/>
                </a:cubicBezTo>
                <a:close/>
                <a:moveTo>
                  <a:pt x="1200" y="982"/>
                </a:moveTo>
                <a:lnTo>
                  <a:pt x="10800" y="982"/>
                </a:lnTo>
                <a:lnTo>
                  <a:pt x="10800" y="9818"/>
                </a:lnTo>
                <a:lnTo>
                  <a:pt x="1200" y="9818"/>
                </a:lnTo>
                <a:cubicBezTo>
                  <a:pt x="1200" y="9818"/>
                  <a:pt x="1200" y="982"/>
                  <a:pt x="1200" y="982"/>
                </a:cubicBezTo>
                <a:close/>
                <a:moveTo>
                  <a:pt x="21514" y="12020"/>
                </a:moveTo>
                <a:lnTo>
                  <a:pt x="18100" y="7364"/>
                </a:lnTo>
                <a:lnTo>
                  <a:pt x="21514" y="2707"/>
                </a:lnTo>
                <a:lnTo>
                  <a:pt x="21506" y="2703"/>
                </a:lnTo>
                <a:cubicBezTo>
                  <a:pt x="21560" y="2629"/>
                  <a:pt x="21600" y="2547"/>
                  <a:pt x="21600" y="2455"/>
                </a:cubicBezTo>
                <a:cubicBezTo>
                  <a:pt x="21600" y="2183"/>
                  <a:pt x="21332" y="1964"/>
                  <a:pt x="21000" y="1964"/>
                </a:cubicBezTo>
                <a:lnTo>
                  <a:pt x="12000" y="1964"/>
                </a:lnTo>
                <a:lnTo>
                  <a:pt x="12000" y="491"/>
                </a:lnTo>
                <a:cubicBezTo>
                  <a:pt x="12000" y="220"/>
                  <a:pt x="11732" y="0"/>
                  <a:pt x="11400" y="0"/>
                </a:cubicBezTo>
                <a:lnTo>
                  <a:pt x="600" y="0"/>
                </a:ln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0800"/>
                </a:lnTo>
                <a:lnTo>
                  <a:pt x="8400" y="10800"/>
                </a:lnTo>
                <a:lnTo>
                  <a:pt x="8400" y="12273"/>
                </a:lnTo>
                <a:cubicBezTo>
                  <a:pt x="8400" y="12544"/>
                  <a:pt x="8668" y="12764"/>
                  <a:pt x="9000" y="12764"/>
                </a:cubicBezTo>
                <a:lnTo>
                  <a:pt x="21000" y="12764"/>
                </a:lnTo>
                <a:cubicBezTo>
                  <a:pt x="21332" y="12764"/>
                  <a:pt x="21600" y="12544"/>
                  <a:pt x="21600" y="12273"/>
                </a:cubicBezTo>
                <a:cubicBezTo>
                  <a:pt x="21600" y="12181"/>
                  <a:pt x="21560" y="12098"/>
                  <a:pt x="21506" y="12024"/>
                </a:cubicBezTo>
                <a:cubicBezTo>
                  <a:pt x="21506" y="12024"/>
                  <a:pt x="21514" y="12020"/>
                  <a:pt x="21514" y="12020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39" name="Shape 2946">
            <a:extLst>
              <a:ext uri="{FF2B5EF4-FFF2-40B4-BE49-F238E27FC236}">
                <a16:creationId xmlns:a16="http://schemas.microsoft.com/office/drawing/2014/main" id="{CB784D0A-2FE9-7149-98EC-F9E25DB2D691}"/>
              </a:ext>
            </a:extLst>
          </p:cNvPr>
          <p:cNvSpPr/>
          <p:nvPr/>
        </p:nvSpPr>
        <p:spPr>
          <a:xfrm>
            <a:off x="2168935" y="12027261"/>
            <a:ext cx="558655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95" y="9980"/>
                </a:moveTo>
                <a:cubicBezTo>
                  <a:pt x="19587" y="9894"/>
                  <a:pt x="19575" y="9811"/>
                  <a:pt x="19565" y="9726"/>
                </a:cubicBezTo>
                <a:cubicBezTo>
                  <a:pt x="19542" y="9539"/>
                  <a:pt x="19514" y="9355"/>
                  <a:pt x="19480" y="9172"/>
                </a:cubicBezTo>
                <a:cubicBezTo>
                  <a:pt x="19463" y="9078"/>
                  <a:pt x="19444" y="8986"/>
                  <a:pt x="19424" y="8893"/>
                </a:cubicBezTo>
                <a:cubicBezTo>
                  <a:pt x="19384" y="8712"/>
                  <a:pt x="19337" y="8533"/>
                  <a:pt x="19286" y="8356"/>
                </a:cubicBezTo>
                <a:cubicBezTo>
                  <a:pt x="19263" y="8276"/>
                  <a:pt x="19244" y="8195"/>
                  <a:pt x="19218" y="8116"/>
                </a:cubicBezTo>
                <a:cubicBezTo>
                  <a:pt x="19143" y="7879"/>
                  <a:pt x="19057" y="7646"/>
                  <a:pt x="18963" y="7418"/>
                </a:cubicBezTo>
                <a:cubicBezTo>
                  <a:pt x="18923" y="7321"/>
                  <a:pt x="18876" y="7229"/>
                  <a:pt x="18833" y="7134"/>
                </a:cubicBezTo>
                <a:cubicBezTo>
                  <a:pt x="18771" y="6999"/>
                  <a:pt x="18708" y="6865"/>
                  <a:pt x="18640" y="6734"/>
                </a:cubicBezTo>
                <a:cubicBezTo>
                  <a:pt x="18580" y="6618"/>
                  <a:pt x="18516" y="6504"/>
                  <a:pt x="18450" y="6391"/>
                </a:cubicBezTo>
                <a:cubicBezTo>
                  <a:pt x="18392" y="6291"/>
                  <a:pt x="18331" y="6192"/>
                  <a:pt x="18269" y="6094"/>
                </a:cubicBezTo>
                <a:cubicBezTo>
                  <a:pt x="18192" y="5971"/>
                  <a:pt x="18114" y="5849"/>
                  <a:pt x="18031" y="5731"/>
                </a:cubicBezTo>
                <a:cubicBezTo>
                  <a:pt x="17986" y="5667"/>
                  <a:pt x="17936" y="5605"/>
                  <a:pt x="17889" y="5541"/>
                </a:cubicBezTo>
                <a:cubicBezTo>
                  <a:pt x="17544" y="5080"/>
                  <a:pt x="17159" y="4651"/>
                  <a:pt x="16732" y="4265"/>
                </a:cubicBezTo>
                <a:cubicBezTo>
                  <a:pt x="16705" y="4241"/>
                  <a:pt x="16679" y="4216"/>
                  <a:pt x="16652" y="4192"/>
                </a:cubicBezTo>
                <a:cubicBezTo>
                  <a:pt x="16499" y="4058"/>
                  <a:pt x="16343" y="3927"/>
                  <a:pt x="16181" y="3803"/>
                </a:cubicBezTo>
                <a:cubicBezTo>
                  <a:pt x="16173" y="3796"/>
                  <a:pt x="16165" y="3790"/>
                  <a:pt x="16156" y="3784"/>
                </a:cubicBezTo>
                <a:cubicBezTo>
                  <a:pt x="15459" y="3252"/>
                  <a:pt x="14680" y="2821"/>
                  <a:pt x="13842" y="2513"/>
                </a:cubicBezTo>
                <a:cubicBezTo>
                  <a:pt x="13592" y="2912"/>
                  <a:pt x="13337" y="3420"/>
                  <a:pt x="13040" y="3590"/>
                </a:cubicBezTo>
                <a:cubicBezTo>
                  <a:pt x="12610" y="3835"/>
                  <a:pt x="12641" y="4817"/>
                  <a:pt x="13469" y="4725"/>
                </a:cubicBezTo>
                <a:cubicBezTo>
                  <a:pt x="13469" y="4725"/>
                  <a:pt x="13224" y="4970"/>
                  <a:pt x="13469" y="5860"/>
                </a:cubicBezTo>
                <a:cubicBezTo>
                  <a:pt x="13715" y="6750"/>
                  <a:pt x="14126" y="6943"/>
                  <a:pt x="15341" y="6443"/>
                </a:cubicBezTo>
                <a:cubicBezTo>
                  <a:pt x="15862" y="6228"/>
                  <a:pt x="16258" y="6340"/>
                  <a:pt x="16200" y="6873"/>
                </a:cubicBezTo>
                <a:cubicBezTo>
                  <a:pt x="16077" y="8008"/>
                  <a:pt x="15202" y="7960"/>
                  <a:pt x="15862" y="9788"/>
                </a:cubicBezTo>
                <a:cubicBezTo>
                  <a:pt x="16261" y="10892"/>
                  <a:pt x="17243" y="11322"/>
                  <a:pt x="17611" y="12181"/>
                </a:cubicBezTo>
                <a:cubicBezTo>
                  <a:pt x="17814" y="12653"/>
                  <a:pt x="18591" y="13088"/>
                  <a:pt x="19250" y="13384"/>
                </a:cubicBezTo>
                <a:cubicBezTo>
                  <a:pt x="19321" y="13153"/>
                  <a:pt x="19380" y="12917"/>
                  <a:pt x="19432" y="12677"/>
                </a:cubicBezTo>
                <a:cubicBezTo>
                  <a:pt x="19452" y="12587"/>
                  <a:pt x="19467" y="12494"/>
                  <a:pt x="19484" y="12402"/>
                </a:cubicBezTo>
                <a:cubicBezTo>
                  <a:pt x="19517" y="12224"/>
                  <a:pt x="19545" y="12044"/>
                  <a:pt x="19566" y="11862"/>
                </a:cubicBezTo>
                <a:cubicBezTo>
                  <a:pt x="19576" y="11776"/>
                  <a:pt x="19588" y="11691"/>
                  <a:pt x="19596" y="11604"/>
                </a:cubicBezTo>
                <a:cubicBezTo>
                  <a:pt x="19620" y="11340"/>
                  <a:pt x="19636" y="11072"/>
                  <a:pt x="19636" y="10800"/>
                </a:cubicBezTo>
                <a:cubicBezTo>
                  <a:pt x="19636" y="10523"/>
                  <a:pt x="19620" y="10250"/>
                  <a:pt x="19595" y="998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8407" y="9726"/>
                </a:moveTo>
                <a:cubicBezTo>
                  <a:pt x="8468" y="9020"/>
                  <a:pt x="9603" y="8284"/>
                  <a:pt x="10370" y="7947"/>
                </a:cubicBezTo>
                <a:cubicBezTo>
                  <a:pt x="11137" y="7609"/>
                  <a:pt x="11843" y="7486"/>
                  <a:pt x="11751" y="6903"/>
                </a:cubicBezTo>
                <a:cubicBezTo>
                  <a:pt x="11659" y="6320"/>
                  <a:pt x="11444" y="5891"/>
                  <a:pt x="10248" y="5891"/>
                </a:cubicBezTo>
                <a:cubicBezTo>
                  <a:pt x="9051" y="5891"/>
                  <a:pt x="9573" y="7486"/>
                  <a:pt x="8591" y="6535"/>
                </a:cubicBezTo>
                <a:cubicBezTo>
                  <a:pt x="7609" y="5584"/>
                  <a:pt x="8805" y="5830"/>
                  <a:pt x="9296" y="5615"/>
                </a:cubicBezTo>
                <a:cubicBezTo>
                  <a:pt x="9787" y="5400"/>
                  <a:pt x="10278" y="4510"/>
                  <a:pt x="9419" y="4449"/>
                </a:cubicBezTo>
                <a:cubicBezTo>
                  <a:pt x="8560" y="4388"/>
                  <a:pt x="8744" y="4817"/>
                  <a:pt x="8069" y="4572"/>
                </a:cubicBezTo>
                <a:cubicBezTo>
                  <a:pt x="7394" y="4326"/>
                  <a:pt x="7087" y="5431"/>
                  <a:pt x="6658" y="5277"/>
                </a:cubicBezTo>
                <a:cubicBezTo>
                  <a:pt x="6373" y="5176"/>
                  <a:pt x="5613" y="4605"/>
                  <a:pt x="5110" y="4044"/>
                </a:cubicBezTo>
                <a:cubicBezTo>
                  <a:pt x="4094" y="4900"/>
                  <a:pt x="3277" y="5982"/>
                  <a:pt x="2729" y="7212"/>
                </a:cubicBezTo>
                <a:cubicBezTo>
                  <a:pt x="2875" y="8862"/>
                  <a:pt x="3774" y="9726"/>
                  <a:pt x="3774" y="9726"/>
                </a:cubicBezTo>
                <a:cubicBezTo>
                  <a:pt x="3774" y="9726"/>
                  <a:pt x="4234" y="10800"/>
                  <a:pt x="6995" y="12119"/>
                </a:cubicBezTo>
                <a:cubicBezTo>
                  <a:pt x="6995" y="12119"/>
                  <a:pt x="7517" y="12150"/>
                  <a:pt x="6903" y="11536"/>
                </a:cubicBezTo>
                <a:cubicBezTo>
                  <a:pt x="6290" y="10923"/>
                  <a:pt x="5615" y="10156"/>
                  <a:pt x="6382" y="9757"/>
                </a:cubicBezTo>
                <a:cubicBezTo>
                  <a:pt x="7149" y="9358"/>
                  <a:pt x="7364" y="9389"/>
                  <a:pt x="7548" y="10125"/>
                </a:cubicBezTo>
                <a:cubicBezTo>
                  <a:pt x="7732" y="10861"/>
                  <a:pt x="8345" y="10432"/>
                  <a:pt x="8407" y="9726"/>
                </a:cubicBezTo>
                <a:moveTo>
                  <a:pt x="16246" y="12871"/>
                </a:moveTo>
                <a:cubicBezTo>
                  <a:pt x="15893" y="13086"/>
                  <a:pt x="15908" y="13561"/>
                  <a:pt x="16200" y="13822"/>
                </a:cubicBezTo>
                <a:cubicBezTo>
                  <a:pt x="16491" y="14083"/>
                  <a:pt x="17074" y="14420"/>
                  <a:pt x="17258" y="13822"/>
                </a:cubicBezTo>
                <a:cubicBezTo>
                  <a:pt x="17442" y="13224"/>
                  <a:pt x="16599" y="12656"/>
                  <a:pt x="16246" y="12871"/>
                </a:cubicBezTo>
                <a:moveTo>
                  <a:pt x="12027" y="12948"/>
                </a:moveTo>
                <a:cubicBezTo>
                  <a:pt x="10984" y="12058"/>
                  <a:pt x="11107" y="11659"/>
                  <a:pt x="9787" y="11659"/>
                </a:cubicBezTo>
                <a:cubicBezTo>
                  <a:pt x="8468" y="11659"/>
                  <a:pt x="7640" y="11966"/>
                  <a:pt x="7977" y="13807"/>
                </a:cubicBezTo>
                <a:cubicBezTo>
                  <a:pt x="8315" y="15648"/>
                  <a:pt x="9296" y="14819"/>
                  <a:pt x="9205" y="16231"/>
                </a:cubicBezTo>
                <a:cubicBezTo>
                  <a:pt x="9112" y="17642"/>
                  <a:pt x="9450" y="17949"/>
                  <a:pt x="9665" y="18286"/>
                </a:cubicBezTo>
                <a:cubicBezTo>
                  <a:pt x="9880" y="18624"/>
                  <a:pt x="10524" y="19606"/>
                  <a:pt x="10769" y="18225"/>
                </a:cubicBezTo>
                <a:cubicBezTo>
                  <a:pt x="11015" y="16844"/>
                  <a:pt x="11475" y="16077"/>
                  <a:pt x="11996" y="15402"/>
                </a:cubicBezTo>
                <a:cubicBezTo>
                  <a:pt x="12518" y="14727"/>
                  <a:pt x="13070" y="13837"/>
                  <a:pt x="12027" y="12948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41" name="Shape 2948">
            <a:extLst>
              <a:ext uri="{FF2B5EF4-FFF2-40B4-BE49-F238E27FC236}">
                <a16:creationId xmlns:a16="http://schemas.microsoft.com/office/drawing/2014/main" id="{5DAF65AC-72CE-AC4D-A1A9-150DD57C4492}"/>
              </a:ext>
            </a:extLst>
          </p:cNvPr>
          <p:cNvSpPr/>
          <p:nvPr/>
        </p:nvSpPr>
        <p:spPr>
          <a:xfrm>
            <a:off x="3311637" y="12027261"/>
            <a:ext cx="406295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75" y="6273"/>
                </a:moveTo>
                <a:cubicBezTo>
                  <a:pt x="6275" y="6273"/>
                  <a:pt x="6661" y="6914"/>
                  <a:pt x="8976" y="7703"/>
                </a:cubicBezTo>
                <a:cubicBezTo>
                  <a:pt x="8976" y="7703"/>
                  <a:pt x="9413" y="7721"/>
                  <a:pt x="8899" y="7354"/>
                </a:cubicBezTo>
                <a:cubicBezTo>
                  <a:pt x="8384" y="6987"/>
                  <a:pt x="7819" y="6529"/>
                  <a:pt x="8462" y="6291"/>
                </a:cubicBezTo>
                <a:cubicBezTo>
                  <a:pt x="9104" y="6052"/>
                  <a:pt x="9285" y="6071"/>
                  <a:pt x="9439" y="6511"/>
                </a:cubicBezTo>
                <a:cubicBezTo>
                  <a:pt x="9594" y="6950"/>
                  <a:pt x="10108" y="6694"/>
                  <a:pt x="10159" y="6273"/>
                </a:cubicBezTo>
                <a:cubicBezTo>
                  <a:pt x="10211" y="5851"/>
                  <a:pt x="11163" y="5411"/>
                  <a:pt x="11806" y="5209"/>
                </a:cubicBezTo>
                <a:cubicBezTo>
                  <a:pt x="12449" y="5007"/>
                  <a:pt x="13040" y="4934"/>
                  <a:pt x="12963" y="4585"/>
                </a:cubicBezTo>
                <a:cubicBezTo>
                  <a:pt x="12886" y="4237"/>
                  <a:pt x="12706" y="3980"/>
                  <a:pt x="11703" y="3980"/>
                </a:cubicBezTo>
                <a:cubicBezTo>
                  <a:pt x="10699" y="3980"/>
                  <a:pt x="11137" y="4934"/>
                  <a:pt x="10314" y="4365"/>
                </a:cubicBezTo>
                <a:cubicBezTo>
                  <a:pt x="9491" y="3797"/>
                  <a:pt x="10493" y="3944"/>
                  <a:pt x="10905" y="3816"/>
                </a:cubicBezTo>
                <a:cubicBezTo>
                  <a:pt x="11317" y="3687"/>
                  <a:pt x="11729" y="3155"/>
                  <a:pt x="11009" y="3119"/>
                </a:cubicBezTo>
                <a:cubicBezTo>
                  <a:pt x="10287" y="3082"/>
                  <a:pt x="10442" y="3339"/>
                  <a:pt x="9876" y="3192"/>
                </a:cubicBezTo>
                <a:cubicBezTo>
                  <a:pt x="9310" y="3045"/>
                  <a:pt x="9053" y="3706"/>
                  <a:pt x="8693" y="3614"/>
                </a:cubicBezTo>
                <a:cubicBezTo>
                  <a:pt x="8519" y="3570"/>
                  <a:pt x="8131" y="3374"/>
                  <a:pt x="7770" y="3142"/>
                </a:cubicBezTo>
                <a:cubicBezTo>
                  <a:pt x="6767" y="3765"/>
                  <a:pt x="6022" y="4597"/>
                  <a:pt x="5656" y="5546"/>
                </a:cubicBezTo>
                <a:cubicBezTo>
                  <a:pt x="5919" y="6021"/>
                  <a:pt x="6275" y="6273"/>
                  <a:pt x="6275" y="6273"/>
                </a:cubicBezTo>
                <a:moveTo>
                  <a:pt x="20588" y="12027"/>
                </a:moveTo>
                <a:cubicBezTo>
                  <a:pt x="20407" y="12027"/>
                  <a:pt x="20245" y="12080"/>
                  <a:pt x="20124" y="12164"/>
                </a:cubicBezTo>
                <a:lnTo>
                  <a:pt x="20119" y="12161"/>
                </a:lnTo>
                <a:cubicBezTo>
                  <a:pt x="18145" y="13734"/>
                  <a:pt x="15310" y="14727"/>
                  <a:pt x="12150" y="14727"/>
                </a:cubicBezTo>
                <a:cubicBezTo>
                  <a:pt x="6186" y="14727"/>
                  <a:pt x="1350" y="11211"/>
                  <a:pt x="1350" y="6873"/>
                </a:cubicBezTo>
                <a:cubicBezTo>
                  <a:pt x="1350" y="4606"/>
                  <a:pt x="2678" y="2571"/>
                  <a:pt x="4788" y="1137"/>
                </a:cubicBezTo>
                <a:lnTo>
                  <a:pt x="4777" y="1127"/>
                </a:lnTo>
                <a:cubicBezTo>
                  <a:pt x="4945" y="1037"/>
                  <a:pt x="5062" y="900"/>
                  <a:pt x="5062" y="736"/>
                </a:cubicBezTo>
                <a:cubicBezTo>
                  <a:pt x="5062" y="465"/>
                  <a:pt x="4760" y="245"/>
                  <a:pt x="4388" y="245"/>
                </a:cubicBezTo>
                <a:cubicBezTo>
                  <a:pt x="4192" y="245"/>
                  <a:pt x="4020" y="308"/>
                  <a:pt x="3897" y="405"/>
                </a:cubicBezTo>
                <a:lnTo>
                  <a:pt x="3895" y="403"/>
                </a:lnTo>
                <a:cubicBezTo>
                  <a:pt x="1505" y="2016"/>
                  <a:pt x="0" y="4314"/>
                  <a:pt x="0" y="6873"/>
                </a:cubicBezTo>
                <a:cubicBezTo>
                  <a:pt x="0" y="11587"/>
                  <a:pt x="5081" y="15428"/>
                  <a:pt x="11475" y="15684"/>
                </a:cubicBezTo>
                <a:lnTo>
                  <a:pt x="11475" y="20618"/>
                </a:lnTo>
                <a:lnTo>
                  <a:pt x="7425" y="20618"/>
                </a:lnTo>
                <a:cubicBezTo>
                  <a:pt x="7052" y="20618"/>
                  <a:pt x="6750" y="20838"/>
                  <a:pt x="6750" y="21109"/>
                </a:cubicBezTo>
                <a:cubicBezTo>
                  <a:pt x="6750" y="21380"/>
                  <a:pt x="7052" y="21600"/>
                  <a:pt x="7425" y="21600"/>
                </a:cubicBezTo>
                <a:lnTo>
                  <a:pt x="16875" y="21600"/>
                </a:lnTo>
                <a:cubicBezTo>
                  <a:pt x="17247" y="21600"/>
                  <a:pt x="17550" y="21380"/>
                  <a:pt x="17550" y="21109"/>
                </a:cubicBezTo>
                <a:cubicBezTo>
                  <a:pt x="17550" y="20838"/>
                  <a:pt x="17247" y="20618"/>
                  <a:pt x="16875" y="20618"/>
                </a:cubicBezTo>
                <a:lnTo>
                  <a:pt x="12825" y="20618"/>
                </a:lnTo>
                <a:lnTo>
                  <a:pt x="12825" y="15684"/>
                </a:lnTo>
                <a:cubicBezTo>
                  <a:pt x="16068" y="15554"/>
                  <a:pt x="18970" y="14500"/>
                  <a:pt x="21045" y="12880"/>
                </a:cubicBezTo>
                <a:lnTo>
                  <a:pt x="21041" y="12877"/>
                </a:lnTo>
                <a:cubicBezTo>
                  <a:pt x="21175" y="12788"/>
                  <a:pt x="21262" y="12661"/>
                  <a:pt x="21262" y="12518"/>
                </a:cubicBezTo>
                <a:cubicBezTo>
                  <a:pt x="21262" y="12247"/>
                  <a:pt x="20960" y="12027"/>
                  <a:pt x="20588" y="12027"/>
                </a:cubicBezTo>
                <a:moveTo>
                  <a:pt x="12150" y="982"/>
                </a:moveTo>
                <a:cubicBezTo>
                  <a:pt x="16623" y="982"/>
                  <a:pt x="20250" y="3619"/>
                  <a:pt x="20250" y="6873"/>
                </a:cubicBezTo>
                <a:cubicBezTo>
                  <a:pt x="20250" y="10127"/>
                  <a:pt x="16623" y="12764"/>
                  <a:pt x="12150" y="12764"/>
                </a:cubicBezTo>
                <a:cubicBezTo>
                  <a:pt x="7677" y="12764"/>
                  <a:pt x="4050" y="10127"/>
                  <a:pt x="4050" y="6873"/>
                </a:cubicBezTo>
                <a:cubicBezTo>
                  <a:pt x="4050" y="3619"/>
                  <a:pt x="7677" y="982"/>
                  <a:pt x="12150" y="982"/>
                </a:cubicBezTo>
                <a:moveTo>
                  <a:pt x="12150" y="13745"/>
                </a:moveTo>
                <a:cubicBezTo>
                  <a:pt x="17369" y="13745"/>
                  <a:pt x="21600" y="10669"/>
                  <a:pt x="21600" y="6873"/>
                </a:cubicBezTo>
                <a:cubicBezTo>
                  <a:pt x="21600" y="3077"/>
                  <a:pt x="17369" y="0"/>
                  <a:pt x="12150" y="0"/>
                </a:cubicBezTo>
                <a:cubicBezTo>
                  <a:pt x="6931" y="0"/>
                  <a:pt x="2700" y="3077"/>
                  <a:pt x="2700" y="6873"/>
                </a:cubicBezTo>
                <a:cubicBezTo>
                  <a:pt x="2700" y="10669"/>
                  <a:pt x="6931" y="13745"/>
                  <a:pt x="12150" y="13745"/>
                </a:cubicBezTo>
                <a:moveTo>
                  <a:pt x="16733" y="8152"/>
                </a:moveTo>
                <a:cubicBezTo>
                  <a:pt x="16437" y="8280"/>
                  <a:pt x="16449" y="8564"/>
                  <a:pt x="16693" y="8720"/>
                </a:cubicBezTo>
                <a:cubicBezTo>
                  <a:pt x="16938" y="8876"/>
                  <a:pt x="17427" y="9078"/>
                  <a:pt x="17581" y="8720"/>
                </a:cubicBezTo>
                <a:cubicBezTo>
                  <a:pt x="17736" y="8362"/>
                  <a:pt x="17028" y="8023"/>
                  <a:pt x="16733" y="8152"/>
                </a:cubicBezTo>
                <a:moveTo>
                  <a:pt x="11317" y="7428"/>
                </a:moveTo>
                <a:cubicBezTo>
                  <a:pt x="10211" y="7428"/>
                  <a:pt x="9516" y="7611"/>
                  <a:pt x="9800" y="8711"/>
                </a:cubicBezTo>
                <a:cubicBezTo>
                  <a:pt x="10082" y="9811"/>
                  <a:pt x="10905" y="9316"/>
                  <a:pt x="10828" y="10160"/>
                </a:cubicBezTo>
                <a:cubicBezTo>
                  <a:pt x="10751" y="11003"/>
                  <a:pt x="11034" y="11186"/>
                  <a:pt x="11214" y="11388"/>
                </a:cubicBezTo>
                <a:cubicBezTo>
                  <a:pt x="11315" y="11501"/>
                  <a:pt x="11532" y="11731"/>
                  <a:pt x="11738" y="11767"/>
                </a:cubicBezTo>
                <a:cubicBezTo>
                  <a:pt x="11768" y="11768"/>
                  <a:pt x="11798" y="11769"/>
                  <a:pt x="11828" y="11770"/>
                </a:cubicBezTo>
                <a:cubicBezTo>
                  <a:pt x="11954" y="11751"/>
                  <a:pt x="12068" y="11642"/>
                  <a:pt x="12140" y="11351"/>
                </a:cubicBezTo>
                <a:cubicBezTo>
                  <a:pt x="12346" y="10526"/>
                  <a:pt x="12732" y="10067"/>
                  <a:pt x="13169" y="9664"/>
                </a:cubicBezTo>
                <a:cubicBezTo>
                  <a:pt x="13606" y="9261"/>
                  <a:pt x="14070" y="8729"/>
                  <a:pt x="13195" y="8197"/>
                </a:cubicBezTo>
                <a:cubicBezTo>
                  <a:pt x="12320" y="7666"/>
                  <a:pt x="12423" y="7428"/>
                  <a:pt x="11317" y="7428"/>
                </a:cubicBezTo>
                <a:moveTo>
                  <a:pt x="14404" y="3284"/>
                </a:moveTo>
                <a:cubicBezTo>
                  <a:pt x="14404" y="3284"/>
                  <a:pt x="14198" y="3431"/>
                  <a:pt x="14404" y="3962"/>
                </a:cubicBezTo>
                <a:cubicBezTo>
                  <a:pt x="14610" y="4494"/>
                  <a:pt x="14955" y="4609"/>
                  <a:pt x="15974" y="4311"/>
                </a:cubicBezTo>
                <a:cubicBezTo>
                  <a:pt x="16411" y="4182"/>
                  <a:pt x="16742" y="4248"/>
                  <a:pt x="16693" y="4567"/>
                </a:cubicBezTo>
                <a:cubicBezTo>
                  <a:pt x="16591" y="5246"/>
                  <a:pt x="15858" y="5217"/>
                  <a:pt x="16411" y="6309"/>
                </a:cubicBezTo>
                <a:cubicBezTo>
                  <a:pt x="16745" y="6969"/>
                  <a:pt x="17568" y="7226"/>
                  <a:pt x="17877" y="7739"/>
                </a:cubicBezTo>
                <a:cubicBezTo>
                  <a:pt x="17984" y="7918"/>
                  <a:pt x="18288" y="8083"/>
                  <a:pt x="18633" y="8228"/>
                </a:cubicBezTo>
                <a:cubicBezTo>
                  <a:pt x="18803" y="7797"/>
                  <a:pt x="18900" y="7344"/>
                  <a:pt x="18900" y="6873"/>
                </a:cubicBezTo>
                <a:cubicBezTo>
                  <a:pt x="18900" y="4752"/>
                  <a:pt x="17047" y="2950"/>
                  <a:pt x="14457" y="2264"/>
                </a:cubicBezTo>
                <a:cubicBezTo>
                  <a:pt x="14328" y="2411"/>
                  <a:pt x="14192" y="2545"/>
                  <a:pt x="14044" y="2605"/>
                </a:cubicBezTo>
                <a:cubicBezTo>
                  <a:pt x="13684" y="2752"/>
                  <a:pt x="13710" y="3339"/>
                  <a:pt x="14404" y="3284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42" name="Shape 2949">
            <a:extLst>
              <a:ext uri="{FF2B5EF4-FFF2-40B4-BE49-F238E27FC236}">
                <a16:creationId xmlns:a16="http://schemas.microsoft.com/office/drawing/2014/main" id="{4992CC79-4E76-074D-AAAD-E149461F3FFC}"/>
              </a:ext>
            </a:extLst>
          </p:cNvPr>
          <p:cNvSpPr/>
          <p:nvPr/>
        </p:nvSpPr>
        <p:spPr>
          <a:xfrm>
            <a:off x="4352766" y="12027261"/>
            <a:ext cx="457082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52" y="16691"/>
                </a:moveTo>
                <a:lnTo>
                  <a:pt x="3600" y="16691"/>
                </a:lnTo>
                <a:lnTo>
                  <a:pt x="3600" y="11782"/>
                </a:lnTo>
                <a:lnTo>
                  <a:pt x="17152" y="11782"/>
                </a:lnTo>
                <a:lnTo>
                  <a:pt x="20152" y="14236"/>
                </a:lnTo>
                <a:cubicBezTo>
                  <a:pt x="20152" y="14236"/>
                  <a:pt x="17152" y="16691"/>
                  <a:pt x="17152" y="16691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7673"/>
                </a:lnTo>
                <a:lnTo>
                  <a:pt x="11400" y="17673"/>
                </a:lnTo>
                <a:cubicBezTo>
                  <a:pt x="11400" y="17673"/>
                  <a:pt x="11400" y="20618"/>
                  <a:pt x="11400" y="20618"/>
                </a:cubicBezTo>
                <a:close/>
                <a:moveTo>
                  <a:pt x="11400" y="10800"/>
                </a:moveTo>
                <a:lnTo>
                  <a:pt x="10200" y="10800"/>
                </a:lnTo>
                <a:lnTo>
                  <a:pt x="10200" y="8836"/>
                </a:lnTo>
                <a:lnTo>
                  <a:pt x="11400" y="8836"/>
                </a:lnTo>
                <a:cubicBezTo>
                  <a:pt x="11400" y="8836"/>
                  <a:pt x="11400" y="10800"/>
                  <a:pt x="11400" y="10800"/>
                </a:cubicBezTo>
                <a:close/>
                <a:moveTo>
                  <a:pt x="4448" y="7855"/>
                </a:moveTo>
                <a:lnTo>
                  <a:pt x="1448" y="5400"/>
                </a:lnTo>
                <a:lnTo>
                  <a:pt x="4448" y="2945"/>
                </a:lnTo>
                <a:lnTo>
                  <a:pt x="18000" y="2945"/>
                </a:lnTo>
                <a:lnTo>
                  <a:pt x="18000" y="7855"/>
                </a:lnTo>
                <a:cubicBezTo>
                  <a:pt x="18000" y="7855"/>
                  <a:pt x="4448" y="7855"/>
                  <a:pt x="4448" y="7855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1424" y="13889"/>
                </a:moveTo>
                <a:lnTo>
                  <a:pt x="17824" y="10944"/>
                </a:lnTo>
                <a:cubicBezTo>
                  <a:pt x="17715" y="10855"/>
                  <a:pt x="17565" y="10800"/>
                  <a:pt x="17400" y="10800"/>
                </a:cubicBezTo>
                <a:lnTo>
                  <a:pt x="12600" y="10800"/>
                </a:lnTo>
                <a:lnTo>
                  <a:pt x="12600" y="8836"/>
                </a:lnTo>
                <a:lnTo>
                  <a:pt x="18600" y="8836"/>
                </a:lnTo>
                <a:cubicBezTo>
                  <a:pt x="18932" y="8836"/>
                  <a:pt x="19200" y="8616"/>
                  <a:pt x="19200" y="8345"/>
                </a:cubicBezTo>
                <a:lnTo>
                  <a:pt x="19200" y="2455"/>
                </a:lnTo>
                <a:cubicBezTo>
                  <a:pt x="19200" y="2184"/>
                  <a:pt x="18932" y="1964"/>
                  <a:pt x="18600" y="1964"/>
                </a:cubicBez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3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4200" y="1964"/>
                </a:lnTo>
                <a:cubicBezTo>
                  <a:pt x="4034" y="1964"/>
                  <a:pt x="3885" y="2019"/>
                  <a:pt x="3776" y="2107"/>
                </a:cubicBezTo>
                <a:lnTo>
                  <a:pt x="176" y="5053"/>
                </a:lnTo>
                <a:cubicBezTo>
                  <a:pt x="67" y="5142"/>
                  <a:pt x="0" y="5265"/>
                  <a:pt x="0" y="5400"/>
                </a:cubicBezTo>
                <a:cubicBezTo>
                  <a:pt x="0" y="5536"/>
                  <a:pt x="67" y="5658"/>
                  <a:pt x="176" y="5747"/>
                </a:cubicBezTo>
                <a:lnTo>
                  <a:pt x="3776" y="8693"/>
                </a:lnTo>
                <a:cubicBezTo>
                  <a:pt x="3885" y="8782"/>
                  <a:pt x="4034" y="8836"/>
                  <a:pt x="4200" y="8836"/>
                </a:cubicBezTo>
                <a:lnTo>
                  <a:pt x="9000" y="8836"/>
                </a:lnTo>
                <a:lnTo>
                  <a:pt x="9000" y="10800"/>
                </a:lnTo>
                <a:lnTo>
                  <a:pt x="3000" y="10800"/>
                </a:lnTo>
                <a:cubicBezTo>
                  <a:pt x="2668" y="10800"/>
                  <a:pt x="2400" y="11020"/>
                  <a:pt x="2400" y="11291"/>
                </a:cubicBezTo>
                <a:lnTo>
                  <a:pt x="2400" y="17182"/>
                </a:lnTo>
                <a:cubicBezTo>
                  <a:pt x="2400" y="17453"/>
                  <a:pt x="2668" y="17673"/>
                  <a:pt x="3000" y="17673"/>
                </a:cubicBezTo>
                <a:lnTo>
                  <a:pt x="9000" y="17673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3" y="21600"/>
                  <a:pt x="12600" y="21160"/>
                  <a:pt x="12600" y="20618"/>
                </a:cubicBezTo>
                <a:lnTo>
                  <a:pt x="12600" y="17673"/>
                </a:lnTo>
                <a:lnTo>
                  <a:pt x="17400" y="17673"/>
                </a:lnTo>
                <a:cubicBezTo>
                  <a:pt x="17565" y="17673"/>
                  <a:pt x="17715" y="17618"/>
                  <a:pt x="17824" y="17529"/>
                </a:cubicBezTo>
                <a:lnTo>
                  <a:pt x="21424" y="14583"/>
                </a:lnTo>
                <a:cubicBezTo>
                  <a:pt x="21533" y="14495"/>
                  <a:pt x="21600" y="14372"/>
                  <a:pt x="21600" y="14236"/>
                </a:cubicBezTo>
                <a:cubicBezTo>
                  <a:pt x="21600" y="14101"/>
                  <a:pt x="21533" y="13978"/>
                  <a:pt x="21424" y="13889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43" name="Shape 2950">
            <a:extLst>
              <a:ext uri="{FF2B5EF4-FFF2-40B4-BE49-F238E27FC236}">
                <a16:creationId xmlns:a16="http://schemas.microsoft.com/office/drawing/2014/main" id="{5392AEBC-3470-BE46-9722-8A3FD3FCF680}"/>
              </a:ext>
            </a:extLst>
          </p:cNvPr>
          <p:cNvSpPr/>
          <p:nvPr/>
        </p:nvSpPr>
        <p:spPr>
          <a:xfrm>
            <a:off x="5419288" y="12027261"/>
            <a:ext cx="457082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00" y="7855"/>
                </a:moveTo>
                <a:lnTo>
                  <a:pt x="7800" y="7855"/>
                </a:lnTo>
                <a:cubicBezTo>
                  <a:pt x="8132" y="7855"/>
                  <a:pt x="8400" y="7635"/>
                  <a:pt x="8400" y="7364"/>
                </a:cubicBezTo>
                <a:cubicBezTo>
                  <a:pt x="8400" y="7092"/>
                  <a:pt x="8132" y="6873"/>
                  <a:pt x="7800" y="6873"/>
                </a:cubicBezTo>
                <a:lnTo>
                  <a:pt x="4200" y="6873"/>
                </a:lnTo>
                <a:cubicBezTo>
                  <a:pt x="3868" y="6873"/>
                  <a:pt x="3600" y="7092"/>
                  <a:pt x="3600" y="7364"/>
                </a:cubicBezTo>
                <a:cubicBezTo>
                  <a:pt x="3600" y="7635"/>
                  <a:pt x="3868" y="7855"/>
                  <a:pt x="4200" y="7855"/>
                </a:cubicBezTo>
                <a:moveTo>
                  <a:pt x="4200" y="11782"/>
                </a:moveTo>
                <a:lnTo>
                  <a:pt x="16200" y="11782"/>
                </a:lnTo>
                <a:cubicBezTo>
                  <a:pt x="16532" y="11782"/>
                  <a:pt x="16800" y="11562"/>
                  <a:pt x="16800" y="11291"/>
                </a:cubicBezTo>
                <a:cubicBezTo>
                  <a:pt x="16800" y="11020"/>
                  <a:pt x="16532" y="10800"/>
                  <a:pt x="16200" y="10800"/>
                </a:cubicBezTo>
                <a:lnTo>
                  <a:pt x="4200" y="10800"/>
                </a:lnTo>
                <a:cubicBezTo>
                  <a:pt x="3868" y="10800"/>
                  <a:pt x="3600" y="11020"/>
                  <a:pt x="3600" y="11291"/>
                </a:cubicBezTo>
                <a:cubicBezTo>
                  <a:pt x="3600" y="11562"/>
                  <a:pt x="3868" y="11782"/>
                  <a:pt x="4200" y="11782"/>
                </a:cubicBezTo>
                <a:moveTo>
                  <a:pt x="4200" y="9818"/>
                </a:moveTo>
                <a:lnTo>
                  <a:pt x="11400" y="9818"/>
                </a:lnTo>
                <a:cubicBezTo>
                  <a:pt x="11732" y="9818"/>
                  <a:pt x="12000" y="9599"/>
                  <a:pt x="12000" y="9327"/>
                </a:cubicBezTo>
                <a:cubicBezTo>
                  <a:pt x="12000" y="9056"/>
                  <a:pt x="11732" y="8836"/>
                  <a:pt x="114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4200" y="5891"/>
                </a:moveTo>
                <a:lnTo>
                  <a:pt x="15000" y="5891"/>
                </a:lnTo>
                <a:cubicBezTo>
                  <a:pt x="15332" y="5891"/>
                  <a:pt x="15600" y="5671"/>
                  <a:pt x="15600" y="5400"/>
                </a:cubicBezTo>
                <a:cubicBezTo>
                  <a:pt x="15600" y="5129"/>
                  <a:pt x="15332" y="4909"/>
                  <a:pt x="15000" y="4909"/>
                </a:cubicBezTo>
                <a:lnTo>
                  <a:pt x="4200" y="4909"/>
                </a:lnTo>
                <a:cubicBezTo>
                  <a:pt x="3868" y="4909"/>
                  <a:pt x="3600" y="5129"/>
                  <a:pt x="3600" y="5400"/>
                </a:cubicBezTo>
                <a:cubicBezTo>
                  <a:pt x="3600" y="5671"/>
                  <a:pt x="3868" y="5891"/>
                  <a:pt x="4200" y="5891"/>
                </a:cubicBezTo>
                <a:moveTo>
                  <a:pt x="20400" y="13745"/>
                </a:moveTo>
                <a:lnTo>
                  <a:pt x="1200" y="13745"/>
                </a:lnTo>
                <a:lnTo>
                  <a:pt x="1200" y="2945"/>
                </a:lnTo>
                <a:lnTo>
                  <a:pt x="20400" y="2945"/>
                </a:lnTo>
                <a:cubicBezTo>
                  <a:pt x="20400" y="2945"/>
                  <a:pt x="20400" y="13745"/>
                  <a:pt x="20400" y="13745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4727"/>
                </a:lnTo>
                <a:lnTo>
                  <a:pt x="11400" y="14727"/>
                </a:lnTo>
                <a:cubicBezTo>
                  <a:pt x="11400" y="14727"/>
                  <a:pt x="11400" y="20618"/>
                  <a:pt x="11400" y="20618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0400" y="1964"/>
                </a:move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2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1200" y="1964"/>
                </a:lnTo>
                <a:cubicBezTo>
                  <a:pt x="537" y="1964"/>
                  <a:pt x="0" y="2404"/>
                  <a:pt x="0" y="2945"/>
                </a:cubicBezTo>
                <a:lnTo>
                  <a:pt x="0" y="13745"/>
                </a:lnTo>
                <a:cubicBezTo>
                  <a:pt x="0" y="14287"/>
                  <a:pt x="537" y="14727"/>
                  <a:pt x="1200" y="14727"/>
                </a:cubicBezTo>
                <a:lnTo>
                  <a:pt x="9000" y="14727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2" y="21600"/>
                  <a:pt x="12600" y="21160"/>
                  <a:pt x="12600" y="20618"/>
                </a:cubicBezTo>
                <a:lnTo>
                  <a:pt x="12600" y="14727"/>
                </a:lnTo>
                <a:lnTo>
                  <a:pt x="20400" y="14727"/>
                </a:lnTo>
                <a:cubicBezTo>
                  <a:pt x="21062" y="14727"/>
                  <a:pt x="21600" y="14287"/>
                  <a:pt x="21600" y="13745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17400" y="8836"/>
                </a:moveTo>
                <a:lnTo>
                  <a:pt x="13800" y="8836"/>
                </a:lnTo>
                <a:cubicBezTo>
                  <a:pt x="13468" y="8836"/>
                  <a:pt x="13200" y="9056"/>
                  <a:pt x="13200" y="9327"/>
                </a:cubicBezTo>
                <a:cubicBezTo>
                  <a:pt x="13200" y="9599"/>
                  <a:pt x="13468" y="9818"/>
                  <a:pt x="13800" y="9818"/>
                </a:cubicBezTo>
                <a:lnTo>
                  <a:pt x="17400" y="9818"/>
                </a:lnTo>
                <a:cubicBezTo>
                  <a:pt x="17732" y="9818"/>
                  <a:pt x="18000" y="9599"/>
                  <a:pt x="18000" y="9327"/>
                </a:cubicBezTo>
                <a:cubicBezTo>
                  <a:pt x="18000" y="9056"/>
                  <a:pt x="17732" y="8836"/>
                  <a:pt x="17400" y="8836"/>
                </a:cubicBezTo>
                <a:moveTo>
                  <a:pt x="9600" y="7364"/>
                </a:moveTo>
                <a:cubicBezTo>
                  <a:pt x="9600" y="7635"/>
                  <a:pt x="9868" y="7855"/>
                  <a:pt x="10200" y="7855"/>
                </a:cubicBezTo>
                <a:lnTo>
                  <a:pt x="17400" y="7855"/>
                </a:lnTo>
                <a:cubicBezTo>
                  <a:pt x="17732" y="7855"/>
                  <a:pt x="18000" y="7635"/>
                  <a:pt x="18000" y="7364"/>
                </a:cubicBezTo>
                <a:cubicBezTo>
                  <a:pt x="18000" y="7092"/>
                  <a:pt x="17732" y="6873"/>
                  <a:pt x="17400" y="6873"/>
                </a:cubicBezTo>
                <a:lnTo>
                  <a:pt x="10200" y="6873"/>
                </a:lnTo>
                <a:cubicBezTo>
                  <a:pt x="9868" y="6873"/>
                  <a:pt x="9600" y="7092"/>
                  <a:pt x="9600" y="7364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45" name="Shape 2952">
            <a:extLst>
              <a:ext uri="{FF2B5EF4-FFF2-40B4-BE49-F238E27FC236}">
                <a16:creationId xmlns:a16="http://schemas.microsoft.com/office/drawing/2014/main" id="{05D4FECA-2025-9649-8338-DE26183D425B}"/>
              </a:ext>
            </a:extLst>
          </p:cNvPr>
          <p:cNvSpPr/>
          <p:nvPr/>
        </p:nvSpPr>
        <p:spPr>
          <a:xfrm>
            <a:off x="6507076" y="12027261"/>
            <a:ext cx="558655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9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46" name="Shape 2953">
            <a:extLst>
              <a:ext uri="{FF2B5EF4-FFF2-40B4-BE49-F238E27FC236}">
                <a16:creationId xmlns:a16="http://schemas.microsoft.com/office/drawing/2014/main" id="{45F1FE27-DBB1-D94F-BA21-507D5A09F0F0}"/>
              </a:ext>
            </a:extLst>
          </p:cNvPr>
          <p:cNvSpPr/>
          <p:nvPr/>
        </p:nvSpPr>
        <p:spPr>
          <a:xfrm>
            <a:off x="7573598" y="12027261"/>
            <a:ext cx="558655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8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12620" y="4072"/>
                </a:moveTo>
                <a:cubicBezTo>
                  <a:pt x="12531" y="3982"/>
                  <a:pt x="12408" y="3927"/>
                  <a:pt x="12273" y="3927"/>
                </a:cubicBezTo>
                <a:cubicBezTo>
                  <a:pt x="12001" y="3927"/>
                  <a:pt x="11782" y="4147"/>
                  <a:pt x="11782" y="4418"/>
                </a:cubicBezTo>
                <a:cubicBezTo>
                  <a:pt x="11782" y="4554"/>
                  <a:pt x="11837" y="4677"/>
                  <a:pt x="11926" y="4765"/>
                </a:cubicBezTo>
                <a:lnTo>
                  <a:pt x="13542" y="6382"/>
                </a:lnTo>
                <a:lnTo>
                  <a:pt x="6873" y="6382"/>
                </a:lnTo>
                <a:cubicBezTo>
                  <a:pt x="6601" y="6382"/>
                  <a:pt x="6382" y="6602"/>
                  <a:pt x="6382" y="6873"/>
                </a:cubicBezTo>
                <a:cubicBezTo>
                  <a:pt x="6382" y="7144"/>
                  <a:pt x="6601" y="7364"/>
                  <a:pt x="6873" y="7364"/>
                </a:cubicBezTo>
                <a:lnTo>
                  <a:pt x="13542" y="7364"/>
                </a:lnTo>
                <a:lnTo>
                  <a:pt x="11926" y="8980"/>
                </a:lnTo>
                <a:cubicBezTo>
                  <a:pt x="11837" y="9069"/>
                  <a:pt x="11782" y="9192"/>
                  <a:pt x="11782" y="9327"/>
                </a:cubicBezTo>
                <a:cubicBezTo>
                  <a:pt x="11782" y="9599"/>
                  <a:pt x="12001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15074" y="7220"/>
                </a:lnTo>
                <a:cubicBezTo>
                  <a:pt x="15163" y="7131"/>
                  <a:pt x="15218" y="7008"/>
                  <a:pt x="15218" y="6873"/>
                </a:cubicBezTo>
                <a:cubicBezTo>
                  <a:pt x="15218" y="6738"/>
                  <a:pt x="15163" y="6614"/>
                  <a:pt x="15074" y="6526"/>
                </a:cubicBezTo>
                <a:cubicBezTo>
                  <a:pt x="15074" y="6526"/>
                  <a:pt x="12620" y="4072"/>
                  <a:pt x="12620" y="4072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48" name="Shape 2841">
            <a:extLst>
              <a:ext uri="{FF2B5EF4-FFF2-40B4-BE49-F238E27FC236}">
                <a16:creationId xmlns:a16="http://schemas.microsoft.com/office/drawing/2014/main" id="{51274BB1-A815-A34E-BAD0-9723BAD05FFF}"/>
              </a:ext>
            </a:extLst>
          </p:cNvPr>
          <p:cNvSpPr/>
          <p:nvPr/>
        </p:nvSpPr>
        <p:spPr>
          <a:xfrm>
            <a:off x="11764006" y="9931445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3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6" y="12000"/>
                  <a:pt x="13745" y="12269"/>
                  <a:pt x="13745" y="12600"/>
                </a:cubicBezTo>
                <a:cubicBezTo>
                  <a:pt x="13745" y="14588"/>
                  <a:pt x="12427" y="16200"/>
                  <a:pt x="10800" y="16200"/>
                </a:cubicBezTo>
                <a:cubicBezTo>
                  <a:pt x="9173" y="16200"/>
                  <a:pt x="7855" y="14588"/>
                  <a:pt x="7855" y="12600"/>
                </a:cubicBezTo>
                <a:cubicBezTo>
                  <a:pt x="7855" y="12269"/>
                  <a:pt x="7634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4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4"/>
                </a:lnTo>
                <a:cubicBezTo>
                  <a:pt x="23" y="12416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6"/>
                  <a:pt x="21543" y="12334"/>
                </a:cubicBezTo>
                <a:moveTo>
                  <a:pt x="16691" y="9000"/>
                </a:moveTo>
                <a:cubicBezTo>
                  <a:pt x="16691" y="8669"/>
                  <a:pt x="16471" y="8400"/>
                  <a:pt x="16200" y="8400"/>
                </a:cubicBezTo>
                <a:lnTo>
                  <a:pt x="5400" y="8400"/>
                </a:lnTo>
                <a:cubicBezTo>
                  <a:pt x="5129" y="8400"/>
                  <a:pt x="4909" y="8669"/>
                  <a:pt x="4909" y="9000"/>
                </a:cubicBezTo>
                <a:cubicBezTo>
                  <a:pt x="4909" y="9332"/>
                  <a:pt x="5129" y="9600"/>
                  <a:pt x="5400" y="9600"/>
                </a:cubicBez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moveTo>
                  <a:pt x="6382" y="7200"/>
                </a:moveTo>
                <a:lnTo>
                  <a:pt x="15218" y="7200"/>
                </a:lnTo>
                <a:cubicBezTo>
                  <a:pt x="15489" y="7200"/>
                  <a:pt x="15709" y="6932"/>
                  <a:pt x="15709" y="6600"/>
                </a:cubicBezTo>
                <a:cubicBezTo>
                  <a:pt x="15709" y="6269"/>
                  <a:pt x="15489" y="6000"/>
                  <a:pt x="15218" y="6000"/>
                </a:cubicBezTo>
                <a:lnTo>
                  <a:pt x="6382" y="6000"/>
                </a:lnTo>
                <a:cubicBezTo>
                  <a:pt x="6111" y="6000"/>
                  <a:pt x="5891" y="6269"/>
                  <a:pt x="5891" y="6600"/>
                </a:cubicBezTo>
                <a:cubicBezTo>
                  <a:pt x="5891" y="6932"/>
                  <a:pt x="6111" y="7200"/>
                  <a:pt x="6382" y="7200"/>
                </a:cubicBezTo>
                <a:moveTo>
                  <a:pt x="7364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69"/>
                  <a:pt x="14507" y="3600"/>
                  <a:pt x="14236" y="3600"/>
                </a:cubicBezTo>
                <a:lnTo>
                  <a:pt x="7364" y="3600"/>
                </a:lnTo>
                <a:cubicBezTo>
                  <a:pt x="7093" y="3600"/>
                  <a:pt x="6873" y="3869"/>
                  <a:pt x="6873" y="4200"/>
                </a:cubicBezTo>
                <a:cubicBezTo>
                  <a:pt x="6873" y="4532"/>
                  <a:pt x="7093" y="4800"/>
                  <a:pt x="7364" y="48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49" name="Shape 2842">
            <a:extLst>
              <a:ext uri="{FF2B5EF4-FFF2-40B4-BE49-F238E27FC236}">
                <a16:creationId xmlns:a16="http://schemas.microsoft.com/office/drawing/2014/main" id="{F770E021-5ED6-B24E-8132-334BDF3DAC65}"/>
              </a:ext>
            </a:extLst>
          </p:cNvPr>
          <p:cNvSpPr/>
          <p:nvPr/>
        </p:nvSpPr>
        <p:spPr>
          <a:xfrm>
            <a:off x="12830528" y="988065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6907" y="6873"/>
                </a:lnTo>
                <a:cubicBezTo>
                  <a:pt x="7149" y="8810"/>
                  <a:pt x="8798" y="10309"/>
                  <a:pt x="10800" y="10309"/>
                </a:cubicBezTo>
                <a:cubicBezTo>
                  <a:pt x="12802" y="10309"/>
                  <a:pt x="14451" y="8810"/>
                  <a:pt x="14693" y="6873"/>
                </a:cubicBezTo>
                <a:lnTo>
                  <a:pt x="20618" y="6873"/>
                </a:lnTo>
                <a:cubicBezTo>
                  <a:pt x="20618" y="6873"/>
                  <a:pt x="20618" y="11782"/>
                  <a:pt x="20618" y="11782"/>
                </a:cubicBezTo>
                <a:close/>
                <a:moveTo>
                  <a:pt x="20264" y="14727"/>
                </a:moveTo>
                <a:lnTo>
                  <a:pt x="14236" y="14727"/>
                </a:lnTo>
                <a:cubicBezTo>
                  <a:pt x="13966" y="14727"/>
                  <a:pt x="13745" y="14947"/>
                  <a:pt x="13745" y="15218"/>
                </a:cubicBezTo>
                <a:cubicBezTo>
                  <a:pt x="13745" y="16845"/>
                  <a:pt x="12427" y="18164"/>
                  <a:pt x="10800" y="18164"/>
                </a:cubicBezTo>
                <a:cubicBezTo>
                  <a:pt x="9173" y="18164"/>
                  <a:pt x="7855" y="16845"/>
                  <a:pt x="7855" y="15218"/>
                </a:cubicBezTo>
                <a:cubicBezTo>
                  <a:pt x="7855" y="14947"/>
                  <a:pt x="7634" y="14727"/>
                  <a:pt x="7364" y="14727"/>
                </a:cubicBezTo>
                <a:lnTo>
                  <a:pt x="1336" y="14727"/>
                </a:lnTo>
                <a:lnTo>
                  <a:pt x="2682" y="12764"/>
                </a:lnTo>
                <a:lnTo>
                  <a:pt x="18918" y="12764"/>
                </a:lnTo>
                <a:cubicBezTo>
                  <a:pt x="18918" y="12764"/>
                  <a:pt x="20264" y="14727"/>
                  <a:pt x="20264" y="14727"/>
                </a:cubicBezTo>
                <a:close/>
                <a:moveTo>
                  <a:pt x="20618" y="20618"/>
                </a:moveTo>
                <a:lnTo>
                  <a:pt x="982" y="20618"/>
                </a:lnTo>
                <a:lnTo>
                  <a:pt x="982" y="15709"/>
                </a:lnTo>
                <a:lnTo>
                  <a:pt x="6907" y="15709"/>
                </a:lnTo>
                <a:cubicBezTo>
                  <a:pt x="7149" y="17646"/>
                  <a:pt x="8798" y="19145"/>
                  <a:pt x="10800" y="19145"/>
                </a:cubicBezTo>
                <a:cubicBezTo>
                  <a:pt x="12802" y="19145"/>
                  <a:pt x="14451" y="17646"/>
                  <a:pt x="14693" y="15709"/>
                </a:cubicBezTo>
                <a:lnTo>
                  <a:pt x="20618" y="15709"/>
                </a:lnTo>
                <a:cubicBezTo>
                  <a:pt x="20618" y="15709"/>
                  <a:pt x="20618" y="20618"/>
                  <a:pt x="20618" y="20618"/>
                </a:cubicBezTo>
                <a:close/>
                <a:moveTo>
                  <a:pt x="4702" y="982"/>
                </a:moveTo>
                <a:lnTo>
                  <a:pt x="16898" y="982"/>
                </a:lnTo>
                <a:lnTo>
                  <a:pt x="20264" y="5891"/>
                </a:lnTo>
                <a:lnTo>
                  <a:pt x="14236" y="5891"/>
                </a:lnTo>
                <a:cubicBezTo>
                  <a:pt x="13966" y="5891"/>
                  <a:pt x="13745" y="6111"/>
                  <a:pt x="13745" y="6382"/>
                </a:cubicBezTo>
                <a:cubicBezTo>
                  <a:pt x="13745" y="8009"/>
                  <a:pt x="12427" y="9327"/>
                  <a:pt x="10800" y="9327"/>
                </a:cubicBezTo>
                <a:cubicBezTo>
                  <a:pt x="9173" y="9327"/>
                  <a:pt x="7855" y="8009"/>
                  <a:pt x="7855" y="6382"/>
                </a:cubicBezTo>
                <a:cubicBezTo>
                  <a:pt x="7855" y="6111"/>
                  <a:pt x="7634" y="5891"/>
                  <a:pt x="7364" y="5891"/>
                </a:cubicBezTo>
                <a:lnTo>
                  <a:pt x="1336" y="5891"/>
                </a:lnTo>
                <a:cubicBezTo>
                  <a:pt x="1336" y="5891"/>
                  <a:pt x="4702" y="982"/>
                  <a:pt x="4702" y="982"/>
                </a:cubicBezTo>
                <a:close/>
                <a:moveTo>
                  <a:pt x="21600" y="12273"/>
                </a:moveTo>
                <a:lnTo>
                  <a:pt x="21600" y="6382"/>
                </a:lnTo>
                <a:cubicBezTo>
                  <a:pt x="21600" y="6303"/>
                  <a:pt x="21577" y="6231"/>
                  <a:pt x="21543" y="6165"/>
                </a:cubicBezTo>
                <a:lnTo>
                  <a:pt x="21548" y="6162"/>
                </a:lnTo>
                <a:lnTo>
                  <a:pt x="17621" y="272"/>
                </a:lnTo>
                <a:lnTo>
                  <a:pt x="17616" y="274"/>
                </a:lnTo>
                <a:cubicBezTo>
                  <a:pt x="17536" y="113"/>
                  <a:pt x="17374" y="0"/>
                  <a:pt x="17182" y="0"/>
                </a:cubicBezTo>
                <a:lnTo>
                  <a:pt x="4418" y="0"/>
                </a:lnTo>
                <a:cubicBezTo>
                  <a:pt x="4226" y="0"/>
                  <a:pt x="4064" y="113"/>
                  <a:pt x="3984" y="274"/>
                </a:cubicBezTo>
                <a:lnTo>
                  <a:pt x="3979" y="272"/>
                </a:lnTo>
                <a:lnTo>
                  <a:pt x="52" y="6162"/>
                </a:lnTo>
                <a:lnTo>
                  <a:pt x="57" y="6165"/>
                </a:lnTo>
                <a:cubicBezTo>
                  <a:pt x="23" y="6231"/>
                  <a:pt x="0" y="6303"/>
                  <a:pt x="0" y="6382"/>
                </a:cubicBezTo>
                <a:lnTo>
                  <a:pt x="0" y="12273"/>
                </a:lnTo>
                <a:cubicBezTo>
                  <a:pt x="0" y="12544"/>
                  <a:pt x="220" y="12764"/>
                  <a:pt x="491" y="12764"/>
                </a:cubicBezTo>
                <a:lnTo>
                  <a:pt x="1542" y="12764"/>
                </a:lnTo>
                <a:lnTo>
                  <a:pt x="52" y="14999"/>
                </a:lnTo>
                <a:lnTo>
                  <a:pt x="57" y="15001"/>
                </a:lnTo>
                <a:cubicBezTo>
                  <a:pt x="23" y="15067"/>
                  <a:pt x="0" y="15139"/>
                  <a:pt x="0" y="152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15218"/>
                </a:lnTo>
                <a:cubicBezTo>
                  <a:pt x="21600" y="15139"/>
                  <a:pt x="21577" y="15067"/>
                  <a:pt x="21543" y="15001"/>
                </a:cubicBezTo>
                <a:lnTo>
                  <a:pt x="21548" y="14999"/>
                </a:lnTo>
                <a:lnTo>
                  <a:pt x="20058" y="12764"/>
                </a:lnTo>
                <a:lnTo>
                  <a:pt x="21109" y="12764"/>
                </a:lnTo>
                <a:cubicBezTo>
                  <a:pt x="21380" y="12764"/>
                  <a:pt x="21600" y="12544"/>
                  <a:pt x="21600" y="12273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0" name="Shape 2893">
            <a:extLst>
              <a:ext uri="{FF2B5EF4-FFF2-40B4-BE49-F238E27FC236}">
                <a16:creationId xmlns:a16="http://schemas.microsoft.com/office/drawing/2014/main" id="{B59A5AB1-50AC-E74E-A515-37355332FC1D}"/>
              </a:ext>
            </a:extLst>
          </p:cNvPr>
          <p:cNvSpPr/>
          <p:nvPr/>
        </p:nvSpPr>
        <p:spPr>
          <a:xfrm>
            <a:off x="14856578" y="236997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07" y="14380"/>
                </a:moveTo>
                <a:cubicBezTo>
                  <a:pt x="12819" y="14469"/>
                  <a:pt x="12764" y="14592"/>
                  <a:pt x="12764" y="14727"/>
                </a:cubicBezTo>
                <a:cubicBezTo>
                  <a:pt x="12764" y="14999"/>
                  <a:pt x="12984" y="15218"/>
                  <a:pt x="13255" y="15218"/>
                </a:cubicBezTo>
                <a:cubicBezTo>
                  <a:pt x="13390" y="15218"/>
                  <a:pt x="13513" y="15164"/>
                  <a:pt x="13602" y="15074"/>
                </a:cubicBezTo>
                <a:lnTo>
                  <a:pt x="17529" y="11147"/>
                </a:lnTo>
                <a:cubicBezTo>
                  <a:pt x="17618" y="11058"/>
                  <a:pt x="17673" y="10936"/>
                  <a:pt x="17673" y="10800"/>
                </a:cubicBezTo>
                <a:cubicBezTo>
                  <a:pt x="17673" y="10665"/>
                  <a:pt x="17618" y="10542"/>
                  <a:pt x="17529" y="10453"/>
                </a:cubicBezTo>
                <a:lnTo>
                  <a:pt x="13602" y="6526"/>
                </a:lnTo>
                <a:cubicBezTo>
                  <a:pt x="13513" y="6437"/>
                  <a:pt x="13390" y="6382"/>
                  <a:pt x="13255" y="6382"/>
                </a:cubicBezTo>
                <a:cubicBezTo>
                  <a:pt x="12984" y="6382"/>
                  <a:pt x="12764" y="6601"/>
                  <a:pt x="12764" y="6873"/>
                </a:cubicBezTo>
                <a:cubicBezTo>
                  <a:pt x="12764" y="7008"/>
                  <a:pt x="12819" y="7131"/>
                  <a:pt x="12907" y="7220"/>
                </a:cubicBezTo>
                <a:lnTo>
                  <a:pt x="15997" y="10309"/>
                </a:ln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15997" y="11291"/>
                </a:lnTo>
                <a:cubicBezTo>
                  <a:pt x="15997" y="11291"/>
                  <a:pt x="12907" y="14380"/>
                  <a:pt x="12907" y="14380"/>
                </a:cubicBezTo>
                <a:close/>
                <a:moveTo>
                  <a:pt x="21109" y="0"/>
                </a:moveTo>
                <a:lnTo>
                  <a:pt x="3436" y="0"/>
                </a:lnTo>
                <a:cubicBezTo>
                  <a:pt x="3166" y="0"/>
                  <a:pt x="2945" y="220"/>
                  <a:pt x="2945" y="491"/>
                </a:cubicBezTo>
                <a:lnTo>
                  <a:pt x="2945" y="7855"/>
                </a:lnTo>
                <a:cubicBezTo>
                  <a:pt x="2945" y="8126"/>
                  <a:pt x="3166" y="8345"/>
                  <a:pt x="3436" y="8345"/>
                </a:cubicBezTo>
                <a:cubicBezTo>
                  <a:pt x="3707" y="8345"/>
                  <a:pt x="3927" y="8126"/>
                  <a:pt x="3927" y="7855"/>
                </a:cubicBezTo>
                <a:lnTo>
                  <a:pt x="3927" y="982"/>
                </a:lnTo>
                <a:lnTo>
                  <a:pt x="20618" y="982"/>
                </a:lnTo>
                <a:lnTo>
                  <a:pt x="20618" y="20618"/>
                </a:lnTo>
                <a:lnTo>
                  <a:pt x="3927" y="20618"/>
                </a:lnTo>
                <a:lnTo>
                  <a:pt x="3927" y="13745"/>
                </a:lnTo>
                <a:cubicBezTo>
                  <a:pt x="3927" y="13475"/>
                  <a:pt x="3707" y="13255"/>
                  <a:pt x="3436" y="13255"/>
                </a:cubicBezTo>
                <a:cubicBezTo>
                  <a:pt x="3166" y="13255"/>
                  <a:pt x="2945" y="13475"/>
                  <a:pt x="2945" y="13745"/>
                </a:cubicBez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1" name="Shape 2894">
            <a:extLst>
              <a:ext uri="{FF2B5EF4-FFF2-40B4-BE49-F238E27FC236}">
                <a16:creationId xmlns:a16="http://schemas.microsoft.com/office/drawing/2014/main" id="{AF3DC5A6-EAF8-F84E-BE3C-67EE70CACFF6}"/>
              </a:ext>
            </a:extLst>
          </p:cNvPr>
          <p:cNvSpPr/>
          <p:nvPr/>
        </p:nvSpPr>
        <p:spPr>
          <a:xfrm>
            <a:off x="15923100" y="236997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lnTo>
                  <a:pt x="5604" y="10309"/>
                </a:lnTo>
                <a:lnTo>
                  <a:pt x="8693" y="7220"/>
                </a:lnTo>
                <a:cubicBezTo>
                  <a:pt x="8781" y="7131"/>
                  <a:pt x="8836" y="7008"/>
                  <a:pt x="8836" y="6873"/>
                </a:cubicBezTo>
                <a:cubicBezTo>
                  <a:pt x="8836" y="6601"/>
                  <a:pt x="8616" y="6382"/>
                  <a:pt x="8345" y="6382"/>
                </a:cubicBezTo>
                <a:cubicBezTo>
                  <a:pt x="8210" y="6382"/>
                  <a:pt x="8087" y="6437"/>
                  <a:pt x="7998" y="6526"/>
                </a:cubicBezTo>
                <a:lnTo>
                  <a:pt x="4071" y="10453"/>
                </a:lnTo>
                <a:cubicBezTo>
                  <a:pt x="3982" y="10542"/>
                  <a:pt x="3927" y="10665"/>
                  <a:pt x="3927" y="10800"/>
                </a:cubicBezTo>
                <a:cubicBezTo>
                  <a:pt x="3927" y="10936"/>
                  <a:pt x="3982" y="11058"/>
                  <a:pt x="4071" y="11147"/>
                </a:cubicBezTo>
                <a:lnTo>
                  <a:pt x="7998" y="15074"/>
                </a:lnTo>
                <a:cubicBezTo>
                  <a:pt x="8087" y="15164"/>
                  <a:pt x="8210" y="15218"/>
                  <a:pt x="8345" y="15218"/>
                </a:cubicBezTo>
                <a:cubicBezTo>
                  <a:pt x="8616" y="15218"/>
                  <a:pt x="8836" y="14999"/>
                  <a:pt x="8836" y="14727"/>
                </a:cubicBezTo>
                <a:cubicBezTo>
                  <a:pt x="8836" y="14592"/>
                  <a:pt x="8781" y="14469"/>
                  <a:pt x="8693" y="14380"/>
                </a:cubicBezTo>
                <a:lnTo>
                  <a:pt x="5604" y="11291"/>
                </a:ln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18164" y="13255"/>
                </a:moveTo>
                <a:cubicBezTo>
                  <a:pt x="17893" y="13255"/>
                  <a:pt x="17673" y="13475"/>
                  <a:pt x="17673" y="13745"/>
                </a:cubicBezTo>
                <a:lnTo>
                  <a:pt x="17673" y="20618"/>
                </a:lnTo>
                <a:lnTo>
                  <a:pt x="982" y="20618"/>
                </a:lnTo>
                <a:lnTo>
                  <a:pt x="982" y="982"/>
                </a:lnTo>
                <a:lnTo>
                  <a:pt x="17673" y="982"/>
                </a:lnTo>
                <a:lnTo>
                  <a:pt x="17673" y="7855"/>
                </a:lnTo>
                <a:cubicBezTo>
                  <a:pt x="17673" y="8126"/>
                  <a:pt x="17893" y="8345"/>
                  <a:pt x="18164" y="8345"/>
                </a:cubicBezTo>
                <a:cubicBezTo>
                  <a:pt x="18434" y="8345"/>
                  <a:pt x="18655" y="8126"/>
                  <a:pt x="18655" y="7855"/>
                </a:cubicBezTo>
                <a:lnTo>
                  <a:pt x="18655" y="491"/>
                </a:lnTo>
                <a:cubicBezTo>
                  <a:pt x="18655" y="220"/>
                  <a:pt x="18434" y="0"/>
                  <a:pt x="18164" y="0"/>
                </a:cubicBez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8164" y="21600"/>
                </a:ln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cubicBezTo>
                  <a:pt x="18655" y="13475"/>
                  <a:pt x="18434" y="13255"/>
                  <a:pt x="18164" y="13255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2" name="Shape 2895">
            <a:extLst>
              <a:ext uri="{FF2B5EF4-FFF2-40B4-BE49-F238E27FC236}">
                <a16:creationId xmlns:a16="http://schemas.microsoft.com/office/drawing/2014/main" id="{899C35FA-BE44-E74D-BF77-D919195D15AE}"/>
              </a:ext>
            </a:extLst>
          </p:cNvPr>
          <p:cNvSpPr/>
          <p:nvPr/>
        </p:nvSpPr>
        <p:spPr>
          <a:xfrm>
            <a:off x="17129286" y="2369977"/>
            <a:ext cx="279328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3" name="Shape 2896">
            <a:extLst>
              <a:ext uri="{FF2B5EF4-FFF2-40B4-BE49-F238E27FC236}">
                <a16:creationId xmlns:a16="http://schemas.microsoft.com/office/drawing/2014/main" id="{B275D8AF-CCAF-E046-A1C2-804F9F117BD6}"/>
              </a:ext>
            </a:extLst>
          </p:cNvPr>
          <p:cNvSpPr/>
          <p:nvPr/>
        </p:nvSpPr>
        <p:spPr>
          <a:xfrm>
            <a:off x="18195808" y="2369977"/>
            <a:ext cx="279328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12" y="5053"/>
                </a:moveTo>
                <a:lnTo>
                  <a:pt x="11494" y="144"/>
                </a:lnTo>
                <a:cubicBezTo>
                  <a:pt x="11316" y="55"/>
                  <a:pt x="11071" y="0"/>
                  <a:pt x="10800" y="0"/>
                </a:cubicBezTo>
                <a:cubicBezTo>
                  <a:pt x="10529" y="0"/>
                  <a:pt x="10284" y="55"/>
                  <a:pt x="10106" y="144"/>
                </a:cubicBezTo>
                <a:lnTo>
                  <a:pt x="288" y="5053"/>
                </a:lnTo>
                <a:cubicBezTo>
                  <a:pt x="110" y="5142"/>
                  <a:pt x="0" y="5264"/>
                  <a:pt x="0" y="5400"/>
                </a:cubicBezTo>
                <a:cubicBezTo>
                  <a:pt x="0" y="5671"/>
                  <a:pt x="440" y="5891"/>
                  <a:pt x="982" y="5891"/>
                </a:cubicBezTo>
                <a:cubicBezTo>
                  <a:pt x="1253" y="5891"/>
                  <a:pt x="1498" y="5836"/>
                  <a:pt x="1676" y="5747"/>
                </a:cubicBezTo>
                <a:lnTo>
                  <a:pt x="9818" y="1676"/>
                </a:lnTo>
                <a:lnTo>
                  <a:pt x="9818" y="21109"/>
                </a:lnTo>
                <a:cubicBezTo>
                  <a:pt x="9818" y="21380"/>
                  <a:pt x="10258" y="21600"/>
                  <a:pt x="10800" y="21600"/>
                </a:cubicBezTo>
                <a:cubicBezTo>
                  <a:pt x="11342" y="21600"/>
                  <a:pt x="11782" y="21380"/>
                  <a:pt x="11782" y="21109"/>
                </a:cubicBezTo>
                <a:lnTo>
                  <a:pt x="11782" y="1676"/>
                </a:lnTo>
                <a:lnTo>
                  <a:pt x="19924" y="5747"/>
                </a:lnTo>
                <a:cubicBezTo>
                  <a:pt x="20102" y="5836"/>
                  <a:pt x="20347" y="5891"/>
                  <a:pt x="20618" y="5891"/>
                </a:cubicBezTo>
                <a:cubicBezTo>
                  <a:pt x="21160" y="5891"/>
                  <a:pt x="21600" y="5671"/>
                  <a:pt x="21600" y="5400"/>
                </a:cubicBezTo>
                <a:cubicBezTo>
                  <a:pt x="21600" y="5264"/>
                  <a:pt x="21490" y="5142"/>
                  <a:pt x="21312" y="5053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4" name="Shape 2897">
            <a:extLst>
              <a:ext uri="{FF2B5EF4-FFF2-40B4-BE49-F238E27FC236}">
                <a16:creationId xmlns:a16="http://schemas.microsoft.com/office/drawing/2014/main" id="{36EEAFE5-5DB2-AF41-9FBA-25085853589E}"/>
              </a:ext>
            </a:extLst>
          </p:cNvPr>
          <p:cNvSpPr/>
          <p:nvPr/>
        </p:nvSpPr>
        <p:spPr>
          <a:xfrm>
            <a:off x="19122666" y="2509640"/>
            <a:ext cx="55865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9818"/>
                </a:moveTo>
                <a:lnTo>
                  <a:pt x="1676" y="9818"/>
                </a:lnTo>
                <a:lnTo>
                  <a:pt x="5747" y="1676"/>
                </a:lnTo>
                <a:cubicBezTo>
                  <a:pt x="5836" y="1499"/>
                  <a:pt x="5891" y="1253"/>
                  <a:pt x="5891" y="982"/>
                </a:cubicBezTo>
                <a:cubicBezTo>
                  <a:pt x="5891" y="439"/>
                  <a:pt x="5671" y="0"/>
                  <a:pt x="5400" y="0"/>
                </a:cubicBezTo>
                <a:cubicBezTo>
                  <a:pt x="5265" y="0"/>
                  <a:pt x="5142" y="110"/>
                  <a:pt x="5053" y="288"/>
                </a:cubicBezTo>
                <a:lnTo>
                  <a:pt x="144" y="10106"/>
                </a:lnTo>
                <a:cubicBezTo>
                  <a:pt x="55" y="10284"/>
                  <a:pt x="0" y="10530"/>
                  <a:pt x="0" y="10800"/>
                </a:cubicBezTo>
                <a:cubicBezTo>
                  <a:pt x="0" y="11071"/>
                  <a:pt x="55" y="11317"/>
                  <a:pt x="144" y="11494"/>
                </a:cubicBezTo>
                <a:lnTo>
                  <a:pt x="5053" y="21312"/>
                </a:lnTo>
                <a:cubicBezTo>
                  <a:pt x="5142" y="21491"/>
                  <a:pt x="5265" y="21600"/>
                  <a:pt x="5400" y="21600"/>
                </a:cubicBezTo>
                <a:cubicBezTo>
                  <a:pt x="5671" y="21600"/>
                  <a:pt x="5891" y="21161"/>
                  <a:pt x="5891" y="20618"/>
                </a:cubicBezTo>
                <a:cubicBezTo>
                  <a:pt x="5891" y="20348"/>
                  <a:pt x="5836" y="20102"/>
                  <a:pt x="5747" y="19924"/>
                </a:cubicBezTo>
                <a:lnTo>
                  <a:pt x="1676" y="11782"/>
                </a:lnTo>
                <a:lnTo>
                  <a:pt x="21109" y="11782"/>
                </a:lnTo>
                <a:cubicBezTo>
                  <a:pt x="21380" y="11782"/>
                  <a:pt x="21600" y="11343"/>
                  <a:pt x="21600" y="10800"/>
                </a:cubicBezTo>
                <a:cubicBezTo>
                  <a:pt x="21600" y="10257"/>
                  <a:pt x="21380" y="9818"/>
                  <a:pt x="21109" y="9818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5" name="Shape 2898">
            <a:extLst>
              <a:ext uri="{FF2B5EF4-FFF2-40B4-BE49-F238E27FC236}">
                <a16:creationId xmlns:a16="http://schemas.microsoft.com/office/drawing/2014/main" id="{97FB5353-2D5B-E24D-9E0C-B48FF742BE30}"/>
              </a:ext>
            </a:extLst>
          </p:cNvPr>
          <p:cNvSpPr/>
          <p:nvPr/>
        </p:nvSpPr>
        <p:spPr>
          <a:xfrm>
            <a:off x="20189189" y="2509640"/>
            <a:ext cx="55865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106"/>
                </a:moveTo>
                <a:lnTo>
                  <a:pt x="16547" y="288"/>
                </a:lnTo>
                <a:cubicBezTo>
                  <a:pt x="16458" y="110"/>
                  <a:pt x="16336" y="0"/>
                  <a:pt x="16200" y="0"/>
                </a:cubicBezTo>
                <a:cubicBezTo>
                  <a:pt x="15929" y="0"/>
                  <a:pt x="15709" y="439"/>
                  <a:pt x="15709" y="982"/>
                </a:cubicBezTo>
                <a:cubicBezTo>
                  <a:pt x="15709" y="1253"/>
                  <a:pt x="15764" y="1499"/>
                  <a:pt x="15853" y="1676"/>
                </a:cubicBezTo>
                <a:lnTo>
                  <a:pt x="19924" y="9818"/>
                </a:lnTo>
                <a:lnTo>
                  <a:pt x="491" y="9818"/>
                </a:lnTo>
                <a:cubicBezTo>
                  <a:pt x="220" y="9818"/>
                  <a:pt x="0" y="10257"/>
                  <a:pt x="0" y="10800"/>
                </a:cubicBezTo>
                <a:cubicBezTo>
                  <a:pt x="0" y="11343"/>
                  <a:pt x="220" y="11782"/>
                  <a:pt x="491" y="11782"/>
                </a:cubicBezTo>
                <a:lnTo>
                  <a:pt x="19924" y="11782"/>
                </a:lnTo>
                <a:lnTo>
                  <a:pt x="15853" y="19924"/>
                </a:lnTo>
                <a:cubicBezTo>
                  <a:pt x="15764" y="20102"/>
                  <a:pt x="15709" y="20347"/>
                  <a:pt x="15709" y="20618"/>
                </a:cubicBezTo>
                <a:cubicBezTo>
                  <a:pt x="15709" y="21161"/>
                  <a:pt x="15929" y="21600"/>
                  <a:pt x="16200" y="21600"/>
                </a:cubicBezTo>
                <a:cubicBezTo>
                  <a:pt x="16336" y="21600"/>
                  <a:pt x="16458" y="21491"/>
                  <a:pt x="16547" y="21312"/>
                </a:cubicBezTo>
                <a:lnTo>
                  <a:pt x="21456" y="11494"/>
                </a:lnTo>
                <a:cubicBezTo>
                  <a:pt x="21545" y="11317"/>
                  <a:pt x="21600" y="11071"/>
                  <a:pt x="21600" y="10800"/>
                </a:cubicBezTo>
                <a:cubicBezTo>
                  <a:pt x="21600" y="10529"/>
                  <a:pt x="21545" y="10284"/>
                  <a:pt x="21456" y="10106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6" name="Shape 2899">
            <a:extLst>
              <a:ext uri="{FF2B5EF4-FFF2-40B4-BE49-F238E27FC236}">
                <a16:creationId xmlns:a16="http://schemas.microsoft.com/office/drawing/2014/main" id="{7BAC17A6-17E4-7B45-8068-8FC218AF85ED}"/>
              </a:ext>
            </a:extLst>
          </p:cNvPr>
          <p:cNvSpPr/>
          <p:nvPr/>
        </p:nvSpPr>
        <p:spPr>
          <a:xfrm>
            <a:off x="14856578" y="6777679"/>
            <a:ext cx="507869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60" y="0"/>
                </a:moveTo>
                <a:cubicBezTo>
                  <a:pt x="20911" y="0"/>
                  <a:pt x="20776" y="121"/>
                  <a:pt x="20678" y="316"/>
                </a:cubicBezTo>
                <a:lnTo>
                  <a:pt x="10800" y="19033"/>
                </a:lnTo>
                <a:lnTo>
                  <a:pt x="922" y="316"/>
                </a:lnTo>
                <a:cubicBezTo>
                  <a:pt x="824" y="121"/>
                  <a:pt x="689" y="0"/>
                  <a:pt x="540" y="0"/>
                </a:cubicBezTo>
                <a:cubicBezTo>
                  <a:pt x="242" y="0"/>
                  <a:pt x="0" y="483"/>
                  <a:pt x="0" y="1080"/>
                </a:cubicBezTo>
                <a:cubicBezTo>
                  <a:pt x="0" y="1378"/>
                  <a:pt x="60" y="1648"/>
                  <a:pt x="158" y="1844"/>
                </a:cubicBezTo>
                <a:lnTo>
                  <a:pt x="10418" y="21284"/>
                </a:lnTo>
                <a:cubicBezTo>
                  <a:pt x="10516" y="21480"/>
                  <a:pt x="10651" y="21600"/>
                  <a:pt x="10800" y="21600"/>
                </a:cubicBezTo>
                <a:cubicBezTo>
                  <a:pt x="10949" y="21600"/>
                  <a:pt x="11084" y="21480"/>
                  <a:pt x="11182" y="21284"/>
                </a:cubicBezTo>
                <a:lnTo>
                  <a:pt x="21442" y="1844"/>
                </a:lnTo>
                <a:cubicBezTo>
                  <a:pt x="21540" y="1648"/>
                  <a:pt x="21600" y="1378"/>
                  <a:pt x="21600" y="1080"/>
                </a:cubicBezTo>
                <a:cubicBezTo>
                  <a:pt x="21600" y="483"/>
                  <a:pt x="21358" y="0"/>
                  <a:pt x="21060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7" name="Shape 2900">
            <a:extLst>
              <a:ext uri="{FF2B5EF4-FFF2-40B4-BE49-F238E27FC236}">
                <a16:creationId xmlns:a16="http://schemas.microsoft.com/office/drawing/2014/main" id="{095520C8-FDA0-FA41-B617-9330305C9B98}"/>
              </a:ext>
            </a:extLst>
          </p:cNvPr>
          <p:cNvSpPr/>
          <p:nvPr/>
        </p:nvSpPr>
        <p:spPr>
          <a:xfrm>
            <a:off x="15923100" y="6777679"/>
            <a:ext cx="507869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42" y="19756"/>
                </a:moveTo>
                <a:lnTo>
                  <a:pt x="11182" y="316"/>
                </a:lnTo>
                <a:cubicBezTo>
                  <a:pt x="11084" y="121"/>
                  <a:pt x="10949" y="0"/>
                  <a:pt x="10800" y="0"/>
                </a:cubicBezTo>
                <a:cubicBezTo>
                  <a:pt x="10651" y="0"/>
                  <a:pt x="10516" y="121"/>
                  <a:pt x="10418" y="316"/>
                </a:cubicBezTo>
                <a:lnTo>
                  <a:pt x="158" y="19756"/>
                </a:lnTo>
                <a:cubicBezTo>
                  <a:pt x="60" y="19953"/>
                  <a:pt x="0" y="20222"/>
                  <a:pt x="0" y="20520"/>
                </a:cubicBezTo>
                <a:cubicBezTo>
                  <a:pt x="0" y="21117"/>
                  <a:pt x="242" y="21600"/>
                  <a:pt x="540" y="21600"/>
                </a:cubicBezTo>
                <a:cubicBezTo>
                  <a:pt x="689" y="21600"/>
                  <a:pt x="824" y="21480"/>
                  <a:pt x="922" y="21284"/>
                </a:cubicBezTo>
                <a:lnTo>
                  <a:pt x="10800" y="2567"/>
                </a:lnTo>
                <a:lnTo>
                  <a:pt x="20678" y="21284"/>
                </a:lnTo>
                <a:cubicBezTo>
                  <a:pt x="20776" y="21480"/>
                  <a:pt x="20911" y="21600"/>
                  <a:pt x="21060" y="21600"/>
                </a:cubicBezTo>
                <a:cubicBezTo>
                  <a:pt x="21358" y="21600"/>
                  <a:pt x="21600" y="21117"/>
                  <a:pt x="21600" y="20520"/>
                </a:cubicBezTo>
                <a:cubicBezTo>
                  <a:pt x="21600" y="20222"/>
                  <a:pt x="21540" y="19953"/>
                  <a:pt x="21442" y="19756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8" name="Shape 2901">
            <a:extLst>
              <a:ext uri="{FF2B5EF4-FFF2-40B4-BE49-F238E27FC236}">
                <a16:creationId xmlns:a16="http://schemas.microsoft.com/office/drawing/2014/main" id="{787C55A2-955F-024C-A030-643F98EC54CC}"/>
              </a:ext>
            </a:extLst>
          </p:cNvPr>
          <p:cNvSpPr/>
          <p:nvPr/>
        </p:nvSpPr>
        <p:spPr>
          <a:xfrm>
            <a:off x="17116589" y="6650712"/>
            <a:ext cx="25393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9" name="Shape 2902">
            <a:extLst>
              <a:ext uri="{FF2B5EF4-FFF2-40B4-BE49-F238E27FC236}">
                <a16:creationId xmlns:a16="http://schemas.microsoft.com/office/drawing/2014/main" id="{2444DF8C-00FF-AE42-A0CF-0953808C924A}"/>
              </a:ext>
            </a:extLst>
          </p:cNvPr>
          <p:cNvSpPr/>
          <p:nvPr/>
        </p:nvSpPr>
        <p:spPr>
          <a:xfrm>
            <a:off x="18183111" y="6650712"/>
            <a:ext cx="25393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0" name="Shape 2903">
            <a:extLst>
              <a:ext uri="{FF2B5EF4-FFF2-40B4-BE49-F238E27FC236}">
                <a16:creationId xmlns:a16="http://schemas.microsoft.com/office/drawing/2014/main" id="{B0F6B993-009B-4341-8037-139736C41558}"/>
              </a:ext>
            </a:extLst>
          </p:cNvPr>
          <p:cNvSpPr/>
          <p:nvPr/>
        </p:nvSpPr>
        <p:spPr>
          <a:xfrm>
            <a:off x="14867687" y="339683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6200" y="8836"/>
                </a:moveTo>
                <a:cubicBezTo>
                  <a:pt x="16065" y="8836"/>
                  <a:pt x="15942" y="8891"/>
                  <a:pt x="15852" y="8980"/>
                </a:cubicBezTo>
                <a:lnTo>
                  <a:pt x="10800" y="13574"/>
                </a:lnTo>
                <a:lnTo>
                  <a:pt x="5747" y="8980"/>
                </a:lnTo>
                <a:cubicBezTo>
                  <a:pt x="5658" y="8891"/>
                  <a:pt x="5535" y="8836"/>
                  <a:pt x="5400" y="8836"/>
                </a:cubicBezTo>
                <a:cubicBezTo>
                  <a:pt x="5129" y="8836"/>
                  <a:pt x="4909" y="9056"/>
                  <a:pt x="4909" y="9327"/>
                </a:cubicBezTo>
                <a:cubicBezTo>
                  <a:pt x="4909" y="9463"/>
                  <a:pt x="4964" y="9586"/>
                  <a:pt x="5053" y="9674"/>
                </a:cubicBezTo>
                <a:lnTo>
                  <a:pt x="10453" y="14583"/>
                </a:lnTo>
                <a:cubicBezTo>
                  <a:pt x="10542" y="14673"/>
                  <a:pt x="10665" y="14727"/>
                  <a:pt x="10800" y="14727"/>
                </a:cubicBezTo>
                <a:cubicBezTo>
                  <a:pt x="10935" y="14727"/>
                  <a:pt x="11058" y="14673"/>
                  <a:pt x="11147" y="14583"/>
                </a:cubicBezTo>
                <a:lnTo>
                  <a:pt x="16547" y="9674"/>
                </a:lnTo>
                <a:cubicBezTo>
                  <a:pt x="16636" y="9586"/>
                  <a:pt x="16691" y="9463"/>
                  <a:pt x="16691" y="9327"/>
                </a:cubicBezTo>
                <a:cubicBezTo>
                  <a:pt x="16691" y="9056"/>
                  <a:pt x="16471" y="8836"/>
                  <a:pt x="16200" y="8836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1" name="Shape 2904">
            <a:extLst>
              <a:ext uri="{FF2B5EF4-FFF2-40B4-BE49-F238E27FC236}">
                <a16:creationId xmlns:a16="http://schemas.microsoft.com/office/drawing/2014/main" id="{F652BF74-218B-6643-A711-660884A06E6C}"/>
              </a:ext>
            </a:extLst>
          </p:cNvPr>
          <p:cNvSpPr/>
          <p:nvPr/>
        </p:nvSpPr>
        <p:spPr>
          <a:xfrm>
            <a:off x="15934209" y="339683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47" y="7017"/>
                </a:moveTo>
                <a:cubicBezTo>
                  <a:pt x="11058" y="6927"/>
                  <a:pt x="10935" y="6873"/>
                  <a:pt x="10800" y="6873"/>
                </a:cubicBezTo>
                <a:cubicBezTo>
                  <a:pt x="10665" y="6873"/>
                  <a:pt x="10542" y="6927"/>
                  <a:pt x="10453" y="7017"/>
                </a:cubicBezTo>
                <a:lnTo>
                  <a:pt x="5053" y="11926"/>
                </a:lnTo>
                <a:cubicBezTo>
                  <a:pt x="4964" y="12015"/>
                  <a:pt x="4909" y="12138"/>
                  <a:pt x="4909" y="12273"/>
                </a:cubicBezTo>
                <a:cubicBezTo>
                  <a:pt x="4909" y="12544"/>
                  <a:pt x="5129" y="12764"/>
                  <a:pt x="5400" y="12764"/>
                </a:cubicBezTo>
                <a:cubicBezTo>
                  <a:pt x="5535" y="12764"/>
                  <a:pt x="5658" y="12709"/>
                  <a:pt x="5747" y="12620"/>
                </a:cubicBezTo>
                <a:lnTo>
                  <a:pt x="10800" y="8026"/>
                </a:lnTo>
                <a:lnTo>
                  <a:pt x="15853" y="12620"/>
                </a:lnTo>
                <a:cubicBezTo>
                  <a:pt x="15942" y="12709"/>
                  <a:pt x="16065" y="12764"/>
                  <a:pt x="16200" y="12764"/>
                </a:cubicBezTo>
                <a:cubicBezTo>
                  <a:pt x="16471" y="12764"/>
                  <a:pt x="16691" y="12544"/>
                  <a:pt x="16691" y="12273"/>
                </a:cubicBezTo>
                <a:cubicBezTo>
                  <a:pt x="16691" y="12138"/>
                  <a:pt x="16636" y="12015"/>
                  <a:pt x="16547" y="11926"/>
                </a:cubicBezTo>
                <a:cubicBezTo>
                  <a:pt x="16547" y="11926"/>
                  <a:pt x="11147" y="7017"/>
                  <a:pt x="11147" y="7017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2" name="Shape 2905">
            <a:extLst>
              <a:ext uri="{FF2B5EF4-FFF2-40B4-BE49-F238E27FC236}">
                <a16:creationId xmlns:a16="http://schemas.microsoft.com/office/drawing/2014/main" id="{53F55F5E-2AA2-F34E-A58E-7EECF8032679}"/>
              </a:ext>
            </a:extLst>
          </p:cNvPr>
          <p:cNvSpPr/>
          <p:nvPr/>
        </p:nvSpPr>
        <p:spPr>
          <a:xfrm>
            <a:off x="17000731" y="339683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2764" y="5400"/>
                </a:moveTo>
                <a:cubicBezTo>
                  <a:pt x="12764" y="5129"/>
                  <a:pt x="12544" y="4909"/>
                  <a:pt x="12273" y="4909"/>
                </a:cubicBezTo>
                <a:cubicBezTo>
                  <a:pt x="12137" y="4909"/>
                  <a:pt x="12015" y="4964"/>
                  <a:pt x="11926" y="5053"/>
                </a:cubicBezTo>
                <a:lnTo>
                  <a:pt x="7017" y="10453"/>
                </a:lnTo>
                <a:cubicBezTo>
                  <a:pt x="6928" y="10542"/>
                  <a:pt x="6873" y="10665"/>
                  <a:pt x="6873" y="10800"/>
                </a:cubicBezTo>
                <a:cubicBezTo>
                  <a:pt x="6873" y="10936"/>
                  <a:pt x="6928" y="11058"/>
                  <a:pt x="7017" y="11147"/>
                </a:cubicBezTo>
                <a:lnTo>
                  <a:pt x="11926" y="16547"/>
                </a:lnTo>
                <a:cubicBezTo>
                  <a:pt x="12015" y="16636"/>
                  <a:pt x="12137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65"/>
                  <a:pt x="12709" y="15942"/>
                  <a:pt x="12620" y="15853"/>
                </a:cubicBezTo>
                <a:lnTo>
                  <a:pt x="8026" y="10800"/>
                </a:lnTo>
                <a:lnTo>
                  <a:pt x="12620" y="5747"/>
                </a:lnTo>
                <a:cubicBezTo>
                  <a:pt x="12709" y="5658"/>
                  <a:pt x="12764" y="5536"/>
                  <a:pt x="12764" y="54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3" name="Shape 2906">
            <a:extLst>
              <a:ext uri="{FF2B5EF4-FFF2-40B4-BE49-F238E27FC236}">
                <a16:creationId xmlns:a16="http://schemas.microsoft.com/office/drawing/2014/main" id="{0E34FFF2-D268-B74A-8394-E4102F36C5B4}"/>
              </a:ext>
            </a:extLst>
          </p:cNvPr>
          <p:cNvSpPr/>
          <p:nvPr/>
        </p:nvSpPr>
        <p:spPr>
          <a:xfrm>
            <a:off x="18067253" y="339683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9674" y="5053"/>
                </a:moveTo>
                <a:cubicBezTo>
                  <a:pt x="9585" y="4964"/>
                  <a:pt x="9463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36"/>
                  <a:pt x="8891" y="5658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3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2" y="11058"/>
                  <a:pt x="14727" y="10936"/>
                  <a:pt x="14727" y="10800"/>
                </a:cubicBezTo>
                <a:cubicBezTo>
                  <a:pt x="14727" y="10665"/>
                  <a:pt x="14672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4" name="Shape 2907">
            <a:extLst>
              <a:ext uri="{FF2B5EF4-FFF2-40B4-BE49-F238E27FC236}">
                <a16:creationId xmlns:a16="http://schemas.microsoft.com/office/drawing/2014/main" id="{93E20E6A-9812-024A-B50C-8C895558AA42}"/>
              </a:ext>
            </a:extLst>
          </p:cNvPr>
          <p:cNvSpPr/>
          <p:nvPr/>
        </p:nvSpPr>
        <p:spPr>
          <a:xfrm>
            <a:off x="19133775" y="339683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73" y="235"/>
                </a:moveTo>
                <a:cubicBezTo>
                  <a:pt x="12909" y="205"/>
                  <a:pt x="12840" y="184"/>
                  <a:pt x="12764" y="184"/>
                </a:cubicBezTo>
                <a:cubicBezTo>
                  <a:pt x="12493" y="184"/>
                  <a:pt x="12273" y="404"/>
                  <a:pt x="12273" y="675"/>
                </a:cubicBezTo>
                <a:cubicBezTo>
                  <a:pt x="12273" y="946"/>
                  <a:pt x="12493" y="1166"/>
                  <a:pt x="12764" y="1166"/>
                </a:cubicBezTo>
                <a:lnTo>
                  <a:pt x="12764" y="1179"/>
                </a:lnTo>
                <a:cubicBezTo>
                  <a:pt x="17245" y="2089"/>
                  <a:pt x="20618" y="6050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6050"/>
                  <a:pt x="4355" y="2089"/>
                  <a:pt x="8836" y="1179"/>
                </a:cubicBezTo>
                <a:lnTo>
                  <a:pt x="8836" y="1166"/>
                </a:lnTo>
                <a:cubicBezTo>
                  <a:pt x="9107" y="1166"/>
                  <a:pt x="9327" y="946"/>
                  <a:pt x="9327" y="675"/>
                </a:cubicBezTo>
                <a:cubicBezTo>
                  <a:pt x="9327" y="404"/>
                  <a:pt x="9107" y="184"/>
                  <a:pt x="8836" y="184"/>
                </a:cubicBezTo>
                <a:cubicBezTo>
                  <a:pt x="8761" y="184"/>
                  <a:pt x="8691" y="205"/>
                  <a:pt x="8627" y="235"/>
                </a:cubicBezTo>
                <a:cubicBezTo>
                  <a:pt x="3706" y="1243"/>
                  <a:pt x="0" y="5582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5582"/>
                  <a:pt x="17893" y="1243"/>
                  <a:pt x="12973" y="235"/>
                </a:cubicBezTo>
                <a:moveTo>
                  <a:pt x="6873" y="9818"/>
                </a:moveTo>
                <a:cubicBezTo>
                  <a:pt x="6602" y="9818"/>
                  <a:pt x="6382" y="10038"/>
                  <a:pt x="6382" y="10309"/>
                </a:cubicBezTo>
                <a:cubicBezTo>
                  <a:pt x="6382" y="10445"/>
                  <a:pt x="6437" y="10567"/>
                  <a:pt x="6526" y="10656"/>
                </a:cubicBezTo>
                <a:lnTo>
                  <a:pt x="10453" y="14583"/>
                </a:lnTo>
                <a:cubicBezTo>
                  <a:pt x="10542" y="14673"/>
                  <a:pt x="10664" y="14727"/>
                  <a:pt x="10800" y="14727"/>
                </a:cubicBezTo>
                <a:cubicBezTo>
                  <a:pt x="10936" y="14727"/>
                  <a:pt x="11059" y="14673"/>
                  <a:pt x="11147" y="14583"/>
                </a:cubicBezTo>
                <a:lnTo>
                  <a:pt x="15074" y="10656"/>
                </a:lnTo>
                <a:cubicBezTo>
                  <a:pt x="15163" y="10567"/>
                  <a:pt x="15218" y="10445"/>
                  <a:pt x="15218" y="10309"/>
                </a:cubicBezTo>
                <a:cubicBezTo>
                  <a:pt x="15218" y="10038"/>
                  <a:pt x="14998" y="9818"/>
                  <a:pt x="14727" y="9818"/>
                </a:cubicBezTo>
                <a:cubicBezTo>
                  <a:pt x="14592" y="9818"/>
                  <a:pt x="14469" y="9873"/>
                  <a:pt x="14380" y="9962"/>
                </a:cubicBezTo>
                <a:lnTo>
                  <a:pt x="11291" y="13051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3051"/>
                </a:lnTo>
                <a:lnTo>
                  <a:pt x="7220" y="9962"/>
                </a:lnTo>
                <a:cubicBezTo>
                  <a:pt x="7131" y="9873"/>
                  <a:pt x="7009" y="9818"/>
                  <a:pt x="6873" y="9818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5" name="Shape 2908">
            <a:extLst>
              <a:ext uri="{FF2B5EF4-FFF2-40B4-BE49-F238E27FC236}">
                <a16:creationId xmlns:a16="http://schemas.microsoft.com/office/drawing/2014/main" id="{B7D1090D-C3EE-794B-B0F7-9A6A493D407E}"/>
              </a:ext>
            </a:extLst>
          </p:cNvPr>
          <p:cNvSpPr/>
          <p:nvPr/>
        </p:nvSpPr>
        <p:spPr>
          <a:xfrm>
            <a:off x="19098376" y="6743394"/>
            <a:ext cx="558655" cy="304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397"/>
                </a:moveTo>
                <a:lnTo>
                  <a:pt x="1638" y="1800"/>
                </a:lnTo>
                <a:lnTo>
                  <a:pt x="19962" y="1800"/>
                </a:lnTo>
                <a:cubicBezTo>
                  <a:pt x="19962" y="1800"/>
                  <a:pt x="10800" y="19397"/>
                  <a:pt x="10800" y="19397"/>
                </a:cubicBezTo>
                <a:close/>
                <a:moveTo>
                  <a:pt x="21600" y="900"/>
                </a:moveTo>
                <a:cubicBezTo>
                  <a:pt x="21600" y="403"/>
                  <a:pt x="21380" y="0"/>
                  <a:pt x="21109" y="0"/>
                </a:cubicBezTo>
                <a:lnTo>
                  <a:pt x="491" y="0"/>
                </a:lnTo>
                <a:cubicBezTo>
                  <a:pt x="220" y="0"/>
                  <a:pt x="0" y="403"/>
                  <a:pt x="0" y="900"/>
                </a:cubicBezTo>
                <a:cubicBezTo>
                  <a:pt x="0" y="1141"/>
                  <a:pt x="53" y="1357"/>
                  <a:pt x="137" y="1519"/>
                </a:cubicBezTo>
                <a:lnTo>
                  <a:pt x="136" y="1521"/>
                </a:lnTo>
                <a:lnTo>
                  <a:pt x="10445" y="21321"/>
                </a:lnTo>
                <a:lnTo>
                  <a:pt x="10446" y="21319"/>
                </a:lnTo>
                <a:cubicBezTo>
                  <a:pt x="10536" y="21491"/>
                  <a:pt x="10660" y="21600"/>
                  <a:pt x="10800" y="21600"/>
                </a:cubicBezTo>
                <a:cubicBezTo>
                  <a:pt x="10940" y="21600"/>
                  <a:pt x="11064" y="21491"/>
                  <a:pt x="11154" y="21319"/>
                </a:cubicBezTo>
                <a:lnTo>
                  <a:pt x="11155" y="21321"/>
                </a:lnTo>
                <a:lnTo>
                  <a:pt x="21464" y="1521"/>
                </a:lnTo>
                <a:lnTo>
                  <a:pt x="21463" y="1519"/>
                </a:lnTo>
                <a:cubicBezTo>
                  <a:pt x="21547" y="1357"/>
                  <a:pt x="21600" y="1141"/>
                  <a:pt x="21600" y="9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6" name="Shape 2909">
            <a:extLst>
              <a:ext uri="{FF2B5EF4-FFF2-40B4-BE49-F238E27FC236}">
                <a16:creationId xmlns:a16="http://schemas.microsoft.com/office/drawing/2014/main" id="{AEE5A07C-9281-E347-B6D7-35AD6B5025BF}"/>
              </a:ext>
            </a:extLst>
          </p:cNvPr>
          <p:cNvSpPr/>
          <p:nvPr/>
        </p:nvSpPr>
        <p:spPr>
          <a:xfrm>
            <a:off x="20164898" y="6743394"/>
            <a:ext cx="558655" cy="304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8" y="19800"/>
                </a:moveTo>
                <a:lnTo>
                  <a:pt x="10800" y="2203"/>
                </a:lnTo>
                <a:lnTo>
                  <a:pt x="19962" y="19800"/>
                </a:lnTo>
                <a:cubicBezTo>
                  <a:pt x="19962" y="19800"/>
                  <a:pt x="1638" y="19800"/>
                  <a:pt x="1638" y="19800"/>
                </a:cubicBezTo>
                <a:close/>
                <a:moveTo>
                  <a:pt x="21463" y="20081"/>
                </a:moveTo>
                <a:lnTo>
                  <a:pt x="21464" y="20079"/>
                </a:lnTo>
                <a:lnTo>
                  <a:pt x="11155" y="279"/>
                </a:lnTo>
                <a:lnTo>
                  <a:pt x="11154" y="282"/>
                </a:lnTo>
                <a:cubicBezTo>
                  <a:pt x="11064" y="109"/>
                  <a:pt x="10940" y="0"/>
                  <a:pt x="10800" y="0"/>
                </a:cubicBezTo>
                <a:cubicBezTo>
                  <a:pt x="10660" y="0"/>
                  <a:pt x="10536" y="109"/>
                  <a:pt x="10446" y="282"/>
                </a:cubicBezTo>
                <a:lnTo>
                  <a:pt x="10445" y="279"/>
                </a:lnTo>
                <a:lnTo>
                  <a:pt x="136" y="20079"/>
                </a:lnTo>
                <a:lnTo>
                  <a:pt x="137" y="20081"/>
                </a:lnTo>
                <a:cubicBezTo>
                  <a:pt x="54" y="20243"/>
                  <a:pt x="0" y="20459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20459"/>
                  <a:pt x="21547" y="20243"/>
                  <a:pt x="21463" y="20081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7" name="Shape 2910">
            <a:extLst>
              <a:ext uri="{FF2B5EF4-FFF2-40B4-BE49-F238E27FC236}">
                <a16:creationId xmlns:a16="http://schemas.microsoft.com/office/drawing/2014/main" id="{D8FD4A2C-950A-A84D-AE03-E7BE2917C31D}"/>
              </a:ext>
            </a:extLst>
          </p:cNvPr>
          <p:cNvSpPr/>
          <p:nvPr/>
        </p:nvSpPr>
        <p:spPr>
          <a:xfrm>
            <a:off x="21343279" y="6631562"/>
            <a:ext cx="30472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00" y="19962"/>
                </a:moveTo>
                <a:lnTo>
                  <a:pt x="2203" y="10800"/>
                </a:lnTo>
                <a:lnTo>
                  <a:pt x="19800" y="1638"/>
                </a:lnTo>
                <a:cubicBezTo>
                  <a:pt x="19800" y="1638"/>
                  <a:pt x="19800" y="19962"/>
                  <a:pt x="19800" y="19962"/>
                </a:cubicBezTo>
                <a:close/>
                <a:moveTo>
                  <a:pt x="20700" y="0"/>
                </a:moveTo>
                <a:cubicBezTo>
                  <a:pt x="20459" y="0"/>
                  <a:pt x="20243" y="53"/>
                  <a:pt x="20080" y="137"/>
                </a:cubicBezTo>
                <a:lnTo>
                  <a:pt x="20079" y="136"/>
                </a:lnTo>
                <a:lnTo>
                  <a:pt x="279" y="10445"/>
                </a:lnTo>
                <a:lnTo>
                  <a:pt x="281" y="10446"/>
                </a:lnTo>
                <a:cubicBezTo>
                  <a:pt x="109" y="10536"/>
                  <a:pt x="0" y="10660"/>
                  <a:pt x="0" y="10800"/>
                </a:cubicBezTo>
                <a:cubicBezTo>
                  <a:pt x="0" y="10940"/>
                  <a:pt x="109" y="11065"/>
                  <a:pt x="281" y="11154"/>
                </a:cubicBezTo>
                <a:lnTo>
                  <a:pt x="279" y="11155"/>
                </a:lnTo>
                <a:lnTo>
                  <a:pt x="20079" y="21465"/>
                </a:lnTo>
                <a:lnTo>
                  <a:pt x="20080" y="21463"/>
                </a:lnTo>
                <a:cubicBezTo>
                  <a:pt x="20243" y="21547"/>
                  <a:pt x="20459" y="21600"/>
                  <a:pt x="20700" y="21600"/>
                </a:cubicBezTo>
                <a:cubicBezTo>
                  <a:pt x="21197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197" y="0"/>
                  <a:pt x="20700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8" name="Shape 2911">
            <a:extLst>
              <a:ext uri="{FF2B5EF4-FFF2-40B4-BE49-F238E27FC236}">
                <a16:creationId xmlns:a16="http://schemas.microsoft.com/office/drawing/2014/main" id="{EE336708-684D-1F4F-85FB-ED7F33707BF7}"/>
              </a:ext>
            </a:extLst>
          </p:cNvPr>
          <p:cNvSpPr/>
          <p:nvPr/>
        </p:nvSpPr>
        <p:spPr>
          <a:xfrm>
            <a:off x="22416458" y="6621004"/>
            <a:ext cx="30472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" y="19962"/>
                </a:moveTo>
                <a:lnTo>
                  <a:pt x="1800" y="1638"/>
                </a:lnTo>
                <a:lnTo>
                  <a:pt x="19397" y="10800"/>
                </a:lnTo>
                <a:cubicBezTo>
                  <a:pt x="19397" y="10800"/>
                  <a:pt x="1800" y="19962"/>
                  <a:pt x="1800" y="19962"/>
                </a:cubicBezTo>
                <a:close/>
                <a:moveTo>
                  <a:pt x="21600" y="10800"/>
                </a:moveTo>
                <a:cubicBezTo>
                  <a:pt x="21600" y="10660"/>
                  <a:pt x="21491" y="10536"/>
                  <a:pt x="21318" y="10446"/>
                </a:cubicBezTo>
                <a:lnTo>
                  <a:pt x="21321" y="10445"/>
                </a:lnTo>
                <a:lnTo>
                  <a:pt x="1521" y="136"/>
                </a:lnTo>
                <a:lnTo>
                  <a:pt x="1519" y="137"/>
                </a:lnTo>
                <a:cubicBezTo>
                  <a:pt x="1357" y="53"/>
                  <a:pt x="1141" y="0"/>
                  <a:pt x="900" y="0"/>
                </a:cubicBezTo>
                <a:cubicBezTo>
                  <a:pt x="403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403" y="21600"/>
                  <a:pt x="900" y="21600"/>
                </a:cubicBezTo>
                <a:cubicBezTo>
                  <a:pt x="1141" y="21600"/>
                  <a:pt x="1357" y="21547"/>
                  <a:pt x="1519" y="21463"/>
                </a:cubicBezTo>
                <a:lnTo>
                  <a:pt x="1521" y="21465"/>
                </a:lnTo>
                <a:lnTo>
                  <a:pt x="21321" y="11155"/>
                </a:lnTo>
                <a:lnTo>
                  <a:pt x="21318" y="11154"/>
                </a:lnTo>
                <a:cubicBezTo>
                  <a:pt x="21491" y="11065"/>
                  <a:pt x="21600" y="10940"/>
                  <a:pt x="21600" y="108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9" name="Shape 2912">
            <a:extLst>
              <a:ext uri="{FF2B5EF4-FFF2-40B4-BE49-F238E27FC236}">
                <a16:creationId xmlns:a16="http://schemas.microsoft.com/office/drawing/2014/main" id="{711D426D-9F1E-7542-8EBF-8967A25B384A}"/>
              </a:ext>
            </a:extLst>
          </p:cNvPr>
          <p:cNvSpPr/>
          <p:nvPr/>
        </p:nvSpPr>
        <p:spPr>
          <a:xfrm>
            <a:off x="20082658" y="334198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453"/>
                </a:moveTo>
                <a:lnTo>
                  <a:pt x="18511" y="7507"/>
                </a:lnTo>
                <a:cubicBezTo>
                  <a:pt x="18422" y="7419"/>
                  <a:pt x="18299" y="7364"/>
                  <a:pt x="18164" y="7364"/>
                </a:cubicBezTo>
                <a:cubicBezTo>
                  <a:pt x="17892" y="7364"/>
                  <a:pt x="17673" y="7584"/>
                  <a:pt x="17673" y="7855"/>
                </a:cubicBezTo>
                <a:cubicBezTo>
                  <a:pt x="17673" y="7990"/>
                  <a:pt x="17728" y="8113"/>
                  <a:pt x="17817" y="8202"/>
                </a:cubicBezTo>
                <a:lnTo>
                  <a:pt x="19924" y="10309"/>
                </a:lnTo>
                <a:lnTo>
                  <a:pt x="11291" y="10309"/>
                </a:lnTo>
                <a:lnTo>
                  <a:pt x="11291" y="1676"/>
                </a:lnTo>
                <a:lnTo>
                  <a:pt x="13398" y="3783"/>
                </a:lnTo>
                <a:cubicBezTo>
                  <a:pt x="13487" y="3873"/>
                  <a:pt x="13610" y="3927"/>
                  <a:pt x="13745" y="3927"/>
                </a:cubicBezTo>
                <a:cubicBezTo>
                  <a:pt x="14017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6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8" y="3178"/>
                  <a:pt x="7364" y="3301"/>
                  <a:pt x="7364" y="3436"/>
                </a:cubicBezTo>
                <a:cubicBezTo>
                  <a:pt x="7364" y="3708"/>
                  <a:pt x="7583" y="3927"/>
                  <a:pt x="7855" y="3927"/>
                </a:cubicBezTo>
                <a:cubicBezTo>
                  <a:pt x="7990" y="3927"/>
                  <a:pt x="8113" y="3873"/>
                  <a:pt x="8202" y="3783"/>
                </a:cubicBezTo>
                <a:lnTo>
                  <a:pt x="10309" y="1676"/>
                </a:lnTo>
                <a:lnTo>
                  <a:pt x="10309" y="10309"/>
                </a:lnTo>
                <a:lnTo>
                  <a:pt x="1676" y="10309"/>
                </a:lnTo>
                <a:lnTo>
                  <a:pt x="3783" y="8202"/>
                </a:lnTo>
                <a:cubicBezTo>
                  <a:pt x="3873" y="8113"/>
                  <a:pt x="3927" y="7990"/>
                  <a:pt x="3927" y="7855"/>
                </a:cubicBezTo>
                <a:cubicBezTo>
                  <a:pt x="3927" y="7584"/>
                  <a:pt x="3708" y="7364"/>
                  <a:pt x="3436" y="7364"/>
                </a:cubicBezTo>
                <a:cubicBezTo>
                  <a:pt x="3301" y="7364"/>
                  <a:pt x="3178" y="7419"/>
                  <a:pt x="3089" y="7507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0936"/>
                  <a:pt x="55" y="11058"/>
                  <a:pt x="144" y="11148"/>
                </a:cubicBezTo>
                <a:lnTo>
                  <a:pt x="3089" y="14093"/>
                </a:lnTo>
                <a:cubicBezTo>
                  <a:pt x="3178" y="14182"/>
                  <a:pt x="3301" y="14236"/>
                  <a:pt x="3436" y="14236"/>
                </a:cubicBezTo>
                <a:cubicBezTo>
                  <a:pt x="3708" y="14236"/>
                  <a:pt x="3927" y="14017"/>
                  <a:pt x="3927" y="13745"/>
                </a:cubicBezTo>
                <a:cubicBezTo>
                  <a:pt x="3927" y="13610"/>
                  <a:pt x="3873" y="13488"/>
                  <a:pt x="3783" y="13398"/>
                </a:cubicBezTo>
                <a:lnTo>
                  <a:pt x="1676" y="11291"/>
                </a:lnTo>
                <a:lnTo>
                  <a:pt x="10309" y="11291"/>
                </a:ln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8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  <a:cubicBezTo>
                  <a:pt x="13610" y="17673"/>
                  <a:pt x="13487" y="17728"/>
                  <a:pt x="13398" y="17817"/>
                </a:cubicBezTo>
                <a:lnTo>
                  <a:pt x="11291" y="19924"/>
                </a:lnTo>
                <a:lnTo>
                  <a:pt x="11291" y="11291"/>
                </a:lnTo>
                <a:lnTo>
                  <a:pt x="19924" y="11291"/>
                </a:lnTo>
                <a:lnTo>
                  <a:pt x="17817" y="13398"/>
                </a:lnTo>
                <a:cubicBezTo>
                  <a:pt x="17728" y="13488"/>
                  <a:pt x="17673" y="13610"/>
                  <a:pt x="17673" y="13745"/>
                </a:cubicBezTo>
                <a:cubicBezTo>
                  <a:pt x="17673" y="14017"/>
                  <a:pt x="17892" y="14236"/>
                  <a:pt x="18164" y="14236"/>
                </a:cubicBezTo>
                <a:cubicBezTo>
                  <a:pt x="18299" y="14236"/>
                  <a:pt x="18422" y="14182"/>
                  <a:pt x="18511" y="14093"/>
                </a:cubicBezTo>
                <a:lnTo>
                  <a:pt x="21456" y="11148"/>
                </a:lnTo>
                <a:cubicBezTo>
                  <a:pt x="21545" y="11058"/>
                  <a:pt x="21600" y="10936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0" name="Shape 2913">
            <a:extLst>
              <a:ext uri="{FF2B5EF4-FFF2-40B4-BE49-F238E27FC236}">
                <a16:creationId xmlns:a16="http://schemas.microsoft.com/office/drawing/2014/main" id="{B538AB67-7114-E542-950A-301D92E1D101}"/>
              </a:ext>
            </a:extLst>
          </p:cNvPr>
          <p:cNvSpPr/>
          <p:nvPr/>
        </p:nvSpPr>
        <p:spPr>
          <a:xfrm>
            <a:off x="14902200" y="443953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6200" y="7855"/>
                </a:moveTo>
                <a:cubicBezTo>
                  <a:pt x="16073" y="7855"/>
                  <a:pt x="15959" y="7905"/>
                  <a:pt x="15873" y="7985"/>
                </a:cubicBezTo>
                <a:lnTo>
                  <a:pt x="15870" y="7982"/>
                </a:lnTo>
                <a:lnTo>
                  <a:pt x="10800" y="12591"/>
                </a:lnTo>
                <a:lnTo>
                  <a:pt x="5730" y="7982"/>
                </a:lnTo>
                <a:lnTo>
                  <a:pt x="5727" y="7985"/>
                </a:lnTo>
                <a:cubicBezTo>
                  <a:pt x="5641" y="7905"/>
                  <a:pt x="5527" y="7855"/>
                  <a:pt x="5400" y="7855"/>
                </a:cubicBezTo>
                <a:cubicBezTo>
                  <a:pt x="5129" y="7855"/>
                  <a:pt x="4909" y="8074"/>
                  <a:pt x="4909" y="8345"/>
                </a:cubicBezTo>
                <a:cubicBezTo>
                  <a:pt x="4909" y="8489"/>
                  <a:pt x="4973" y="8616"/>
                  <a:pt x="5073" y="8706"/>
                </a:cubicBezTo>
                <a:lnTo>
                  <a:pt x="5070" y="8709"/>
                </a:lnTo>
                <a:lnTo>
                  <a:pt x="10470" y="13618"/>
                </a:lnTo>
                <a:lnTo>
                  <a:pt x="10473" y="13615"/>
                </a:lnTo>
                <a:cubicBezTo>
                  <a:pt x="10559" y="13695"/>
                  <a:pt x="10673" y="13745"/>
                  <a:pt x="10800" y="13745"/>
                </a:cubicBezTo>
                <a:cubicBezTo>
                  <a:pt x="10927" y="13745"/>
                  <a:pt x="11041" y="13695"/>
                  <a:pt x="11127" y="13615"/>
                </a:cubicBezTo>
                <a:lnTo>
                  <a:pt x="11130" y="13618"/>
                </a:lnTo>
                <a:lnTo>
                  <a:pt x="16530" y="8709"/>
                </a:lnTo>
                <a:lnTo>
                  <a:pt x="16527" y="8706"/>
                </a:lnTo>
                <a:cubicBezTo>
                  <a:pt x="16627" y="8616"/>
                  <a:pt x="16691" y="8489"/>
                  <a:pt x="16691" y="8345"/>
                </a:cubicBezTo>
                <a:cubicBezTo>
                  <a:pt x="16691" y="8074"/>
                  <a:pt x="16471" y="7855"/>
                  <a:pt x="16200" y="7855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1" name="Shape 2914">
            <a:extLst>
              <a:ext uri="{FF2B5EF4-FFF2-40B4-BE49-F238E27FC236}">
                <a16:creationId xmlns:a16="http://schemas.microsoft.com/office/drawing/2014/main" id="{8F556D8C-875D-CB4F-86FB-58AB7D31FE65}"/>
              </a:ext>
            </a:extLst>
          </p:cNvPr>
          <p:cNvSpPr/>
          <p:nvPr/>
        </p:nvSpPr>
        <p:spPr>
          <a:xfrm>
            <a:off x="15968722" y="443953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30" y="12891"/>
                </a:moveTo>
                <a:lnTo>
                  <a:pt x="11130" y="7982"/>
                </a:lnTo>
                <a:lnTo>
                  <a:pt x="11128" y="7985"/>
                </a:lnTo>
                <a:cubicBezTo>
                  <a:pt x="11040" y="7906"/>
                  <a:pt x="10927" y="7855"/>
                  <a:pt x="10800" y="7855"/>
                </a:cubicBezTo>
                <a:cubicBezTo>
                  <a:pt x="10673" y="7855"/>
                  <a:pt x="10559" y="7906"/>
                  <a:pt x="10473" y="7985"/>
                </a:cubicBezTo>
                <a:lnTo>
                  <a:pt x="10469" y="7982"/>
                </a:lnTo>
                <a:lnTo>
                  <a:pt x="5069" y="12891"/>
                </a:lnTo>
                <a:lnTo>
                  <a:pt x="5073" y="12895"/>
                </a:lnTo>
                <a:cubicBezTo>
                  <a:pt x="4973" y="12984"/>
                  <a:pt x="4909" y="13111"/>
                  <a:pt x="4909" y="13255"/>
                </a:cubicBezTo>
                <a:cubicBezTo>
                  <a:pt x="4909" y="13526"/>
                  <a:pt x="5129" y="13745"/>
                  <a:pt x="5400" y="13745"/>
                </a:cubicBezTo>
                <a:cubicBezTo>
                  <a:pt x="5527" y="13745"/>
                  <a:pt x="5640" y="13694"/>
                  <a:pt x="5728" y="13615"/>
                </a:cubicBezTo>
                <a:lnTo>
                  <a:pt x="5730" y="13618"/>
                </a:lnTo>
                <a:lnTo>
                  <a:pt x="10800" y="9009"/>
                </a:lnTo>
                <a:lnTo>
                  <a:pt x="15869" y="13618"/>
                </a:lnTo>
                <a:lnTo>
                  <a:pt x="15873" y="13615"/>
                </a:lnTo>
                <a:cubicBezTo>
                  <a:pt x="15959" y="13694"/>
                  <a:pt x="16073" y="13745"/>
                  <a:pt x="16200" y="13745"/>
                </a:cubicBezTo>
                <a:cubicBezTo>
                  <a:pt x="16471" y="13745"/>
                  <a:pt x="16691" y="13526"/>
                  <a:pt x="16691" y="13255"/>
                </a:cubicBezTo>
                <a:cubicBezTo>
                  <a:pt x="16691" y="13111"/>
                  <a:pt x="16627" y="12984"/>
                  <a:pt x="16527" y="12895"/>
                </a:cubicBezTo>
                <a:cubicBezTo>
                  <a:pt x="16527" y="12895"/>
                  <a:pt x="16530" y="12891"/>
                  <a:pt x="16530" y="12891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2" name="Shape 2915">
            <a:extLst>
              <a:ext uri="{FF2B5EF4-FFF2-40B4-BE49-F238E27FC236}">
                <a16:creationId xmlns:a16="http://schemas.microsoft.com/office/drawing/2014/main" id="{587368C6-40CC-6E40-9CC0-CD15633B6021}"/>
              </a:ext>
            </a:extLst>
          </p:cNvPr>
          <p:cNvSpPr/>
          <p:nvPr/>
        </p:nvSpPr>
        <p:spPr>
          <a:xfrm>
            <a:off x="17035244" y="443953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4909"/>
                </a:moveTo>
                <a:cubicBezTo>
                  <a:pt x="12128" y="4909"/>
                  <a:pt x="12002" y="4974"/>
                  <a:pt x="11912" y="5073"/>
                </a:cubicBezTo>
                <a:lnTo>
                  <a:pt x="11909" y="5070"/>
                </a:lnTo>
                <a:lnTo>
                  <a:pt x="7000" y="10470"/>
                </a:lnTo>
                <a:lnTo>
                  <a:pt x="7003" y="10473"/>
                </a:lnTo>
                <a:cubicBezTo>
                  <a:pt x="6924" y="10559"/>
                  <a:pt x="6873" y="10673"/>
                  <a:pt x="6873" y="10800"/>
                </a:cubicBezTo>
                <a:cubicBezTo>
                  <a:pt x="6873" y="10927"/>
                  <a:pt x="6924" y="11041"/>
                  <a:pt x="7003" y="11127"/>
                </a:cubicBezTo>
                <a:lnTo>
                  <a:pt x="7000" y="11130"/>
                </a:lnTo>
                <a:lnTo>
                  <a:pt x="11909" y="16530"/>
                </a:lnTo>
                <a:lnTo>
                  <a:pt x="11912" y="16527"/>
                </a:lnTo>
                <a:cubicBezTo>
                  <a:pt x="12002" y="16627"/>
                  <a:pt x="12128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73"/>
                  <a:pt x="12713" y="15960"/>
                  <a:pt x="12633" y="15873"/>
                </a:cubicBezTo>
                <a:lnTo>
                  <a:pt x="12636" y="15870"/>
                </a:lnTo>
                <a:lnTo>
                  <a:pt x="8027" y="10800"/>
                </a:lnTo>
                <a:lnTo>
                  <a:pt x="12636" y="5730"/>
                </a:lnTo>
                <a:lnTo>
                  <a:pt x="12633" y="5728"/>
                </a:lnTo>
                <a:cubicBezTo>
                  <a:pt x="12713" y="5641"/>
                  <a:pt x="12764" y="5527"/>
                  <a:pt x="12764" y="5400"/>
                </a:cubicBezTo>
                <a:cubicBezTo>
                  <a:pt x="12764" y="5129"/>
                  <a:pt x="12544" y="4909"/>
                  <a:pt x="12273" y="4909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3" name="Shape 2916">
            <a:extLst>
              <a:ext uri="{FF2B5EF4-FFF2-40B4-BE49-F238E27FC236}">
                <a16:creationId xmlns:a16="http://schemas.microsoft.com/office/drawing/2014/main" id="{277BDFA4-1D11-7D43-B9FA-966485FAA52F}"/>
              </a:ext>
            </a:extLst>
          </p:cNvPr>
          <p:cNvSpPr/>
          <p:nvPr/>
        </p:nvSpPr>
        <p:spPr>
          <a:xfrm>
            <a:off x="18101766" y="443953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597" y="10473"/>
                </a:moveTo>
                <a:lnTo>
                  <a:pt x="14600" y="10470"/>
                </a:lnTo>
                <a:lnTo>
                  <a:pt x="9691" y="5070"/>
                </a:lnTo>
                <a:lnTo>
                  <a:pt x="9688" y="5073"/>
                </a:lnTo>
                <a:cubicBezTo>
                  <a:pt x="9598" y="4974"/>
                  <a:pt x="9471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27"/>
                  <a:pt x="8887" y="5641"/>
                  <a:pt x="8967" y="5728"/>
                </a:cubicBezTo>
                <a:lnTo>
                  <a:pt x="8964" y="5730"/>
                </a:lnTo>
                <a:lnTo>
                  <a:pt x="13573" y="10800"/>
                </a:lnTo>
                <a:lnTo>
                  <a:pt x="8964" y="15870"/>
                </a:lnTo>
                <a:lnTo>
                  <a:pt x="8967" y="15873"/>
                </a:lnTo>
                <a:cubicBezTo>
                  <a:pt x="8887" y="15960"/>
                  <a:pt x="8836" y="16073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71" y="16691"/>
                  <a:pt x="9598" y="16627"/>
                  <a:pt x="9688" y="16527"/>
                </a:cubicBezTo>
                <a:lnTo>
                  <a:pt x="9691" y="16530"/>
                </a:lnTo>
                <a:lnTo>
                  <a:pt x="14600" y="11130"/>
                </a:lnTo>
                <a:lnTo>
                  <a:pt x="14597" y="11127"/>
                </a:lnTo>
                <a:cubicBezTo>
                  <a:pt x="14676" y="11041"/>
                  <a:pt x="14727" y="10927"/>
                  <a:pt x="14727" y="10800"/>
                </a:cubicBezTo>
                <a:cubicBezTo>
                  <a:pt x="14727" y="10673"/>
                  <a:pt x="14676" y="10559"/>
                  <a:pt x="14597" y="10473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4" name="Shape 2917">
            <a:extLst>
              <a:ext uri="{FF2B5EF4-FFF2-40B4-BE49-F238E27FC236}">
                <a16:creationId xmlns:a16="http://schemas.microsoft.com/office/drawing/2014/main" id="{BFA56498-2D51-8E48-90EE-23C5B19EA691}"/>
              </a:ext>
            </a:extLst>
          </p:cNvPr>
          <p:cNvSpPr/>
          <p:nvPr/>
        </p:nvSpPr>
        <p:spPr>
          <a:xfrm>
            <a:off x="19257165" y="4439532"/>
            <a:ext cx="38090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2459" y="14727"/>
                </a:lnTo>
                <a:lnTo>
                  <a:pt x="8640" y="14727"/>
                </a:lnTo>
                <a:lnTo>
                  <a:pt x="8640" y="1964"/>
                </a:lnTo>
                <a:cubicBezTo>
                  <a:pt x="8640" y="1422"/>
                  <a:pt x="9285" y="982"/>
                  <a:pt x="10080" y="982"/>
                </a:cubicBezTo>
                <a:lnTo>
                  <a:pt x="11520" y="982"/>
                </a:lnTo>
                <a:cubicBezTo>
                  <a:pt x="12315" y="982"/>
                  <a:pt x="12960" y="1422"/>
                  <a:pt x="12960" y="1964"/>
                </a:cubicBezTo>
                <a:lnTo>
                  <a:pt x="12960" y="14727"/>
                </a:lnTo>
                <a:lnTo>
                  <a:pt x="19142" y="14727"/>
                </a:lnTo>
                <a:cubicBezTo>
                  <a:pt x="19142" y="14727"/>
                  <a:pt x="10800" y="20415"/>
                  <a:pt x="10800" y="20415"/>
                </a:cubicBezTo>
                <a:close/>
                <a:moveTo>
                  <a:pt x="20880" y="13745"/>
                </a:moveTo>
                <a:lnTo>
                  <a:pt x="14400" y="13745"/>
                </a:lnTo>
                <a:lnTo>
                  <a:pt x="14400" y="1964"/>
                </a:lnTo>
                <a:cubicBezTo>
                  <a:pt x="14400" y="879"/>
                  <a:pt x="13110" y="0"/>
                  <a:pt x="11520" y="0"/>
                </a:cubicBezTo>
                <a:lnTo>
                  <a:pt x="10080" y="0"/>
                </a:lnTo>
                <a:cubicBezTo>
                  <a:pt x="8490" y="0"/>
                  <a:pt x="7200" y="879"/>
                  <a:pt x="7200" y="1964"/>
                </a:cubicBezTo>
                <a:lnTo>
                  <a:pt x="7200" y="13745"/>
                </a:lnTo>
                <a:lnTo>
                  <a:pt x="720" y="13745"/>
                </a:lnTo>
                <a:cubicBezTo>
                  <a:pt x="323" y="13745"/>
                  <a:pt x="0" y="13966"/>
                  <a:pt x="0" y="14236"/>
                </a:cubicBezTo>
                <a:cubicBezTo>
                  <a:pt x="0" y="14373"/>
                  <a:pt x="81" y="14495"/>
                  <a:pt x="212" y="14584"/>
                </a:cubicBezTo>
                <a:lnTo>
                  <a:pt x="10290" y="21456"/>
                </a:lnTo>
                <a:cubicBezTo>
                  <a:pt x="10421" y="21545"/>
                  <a:pt x="10601" y="21600"/>
                  <a:pt x="10800" y="21600"/>
                </a:cubicBezTo>
                <a:cubicBezTo>
                  <a:pt x="10999" y="21600"/>
                  <a:pt x="11179" y="21545"/>
                  <a:pt x="11310" y="21456"/>
                </a:cubicBezTo>
                <a:lnTo>
                  <a:pt x="21388" y="14584"/>
                </a:lnTo>
                <a:cubicBezTo>
                  <a:pt x="21519" y="14495"/>
                  <a:pt x="21600" y="14373"/>
                  <a:pt x="21600" y="14236"/>
                </a:cubicBezTo>
                <a:cubicBezTo>
                  <a:pt x="21600" y="13966"/>
                  <a:pt x="21277" y="13745"/>
                  <a:pt x="20880" y="13745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5" name="Shape 2918">
            <a:extLst>
              <a:ext uri="{FF2B5EF4-FFF2-40B4-BE49-F238E27FC236}">
                <a16:creationId xmlns:a16="http://schemas.microsoft.com/office/drawing/2014/main" id="{831905EF-5D42-C940-A008-BC61E92DC0CD}"/>
              </a:ext>
            </a:extLst>
          </p:cNvPr>
          <p:cNvSpPr/>
          <p:nvPr/>
        </p:nvSpPr>
        <p:spPr>
          <a:xfrm>
            <a:off x="20323687" y="4439532"/>
            <a:ext cx="38090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6873"/>
                </a:moveTo>
                <a:lnTo>
                  <a:pt x="12960" y="19636"/>
                </a:lnTo>
                <a:cubicBezTo>
                  <a:pt x="12960" y="20178"/>
                  <a:pt x="12315" y="20618"/>
                  <a:pt x="11520" y="20618"/>
                </a:cubicBezTo>
                <a:lnTo>
                  <a:pt x="10080" y="20618"/>
                </a:lnTo>
                <a:cubicBezTo>
                  <a:pt x="9285" y="20618"/>
                  <a:pt x="8640" y="20178"/>
                  <a:pt x="8640" y="19636"/>
                </a:cubicBezTo>
                <a:lnTo>
                  <a:pt x="8640" y="6873"/>
                </a:lnTo>
                <a:lnTo>
                  <a:pt x="2458" y="6873"/>
                </a:lnTo>
                <a:lnTo>
                  <a:pt x="10800" y="1185"/>
                </a:lnTo>
                <a:lnTo>
                  <a:pt x="19142" y="6873"/>
                </a:lnTo>
                <a:cubicBezTo>
                  <a:pt x="19142" y="6873"/>
                  <a:pt x="12960" y="6873"/>
                  <a:pt x="12960" y="6873"/>
                </a:cubicBezTo>
                <a:close/>
                <a:moveTo>
                  <a:pt x="21389" y="7017"/>
                </a:moveTo>
                <a:lnTo>
                  <a:pt x="11309" y="144"/>
                </a:lnTo>
                <a:cubicBezTo>
                  <a:pt x="11179" y="55"/>
                  <a:pt x="10999" y="0"/>
                  <a:pt x="10800" y="0"/>
                </a:cubicBezTo>
                <a:cubicBezTo>
                  <a:pt x="10601" y="0"/>
                  <a:pt x="10422" y="55"/>
                  <a:pt x="10291" y="144"/>
                </a:cubicBezTo>
                <a:lnTo>
                  <a:pt x="211" y="7017"/>
                </a:lnTo>
                <a:cubicBezTo>
                  <a:pt x="81" y="7106"/>
                  <a:pt x="0" y="7228"/>
                  <a:pt x="0" y="7364"/>
                </a:cubicBezTo>
                <a:cubicBezTo>
                  <a:pt x="0" y="7635"/>
                  <a:pt x="322" y="7855"/>
                  <a:pt x="720" y="7855"/>
                </a:cubicBezTo>
                <a:lnTo>
                  <a:pt x="7200" y="7855"/>
                </a:lnTo>
                <a:lnTo>
                  <a:pt x="7200" y="19636"/>
                </a:lnTo>
                <a:cubicBezTo>
                  <a:pt x="7200" y="20721"/>
                  <a:pt x="8490" y="21600"/>
                  <a:pt x="10080" y="21600"/>
                </a:cubicBezTo>
                <a:lnTo>
                  <a:pt x="11520" y="21600"/>
                </a:lnTo>
                <a:cubicBezTo>
                  <a:pt x="13110" y="21600"/>
                  <a:pt x="14400" y="20721"/>
                  <a:pt x="14400" y="19636"/>
                </a:cubicBezTo>
                <a:lnTo>
                  <a:pt x="14400" y="7855"/>
                </a:lnTo>
                <a:lnTo>
                  <a:pt x="20880" y="7855"/>
                </a:lnTo>
                <a:cubicBezTo>
                  <a:pt x="21278" y="7855"/>
                  <a:pt x="21600" y="7635"/>
                  <a:pt x="21600" y="7364"/>
                </a:cubicBezTo>
                <a:cubicBezTo>
                  <a:pt x="21600" y="7228"/>
                  <a:pt x="21519" y="7106"/>
                  <a:pt x="21389" y="7017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6" name="Shape 2919">
            <a:extLst>
              <a:ext uri="{FF2B5EF4-FFF2-40B4-BE49-F238E27FC236}">
                <a16:creationId xmlns:a16="http://schemas.microsoft.com/office/drawing/2014/main" id="{595F2292-1DEA-A340-9383-348963EF6ACB}"/>
              </a:ext>
            </a:extLst>
          </p:cNvPr>
          <p:cNvSpPr/>
          <p:nvPr/>
        </p:nvSpPr>
        <p:spPr>
          <a:xfrm>
            <a:off x="21301333" y="4528408"/>
            <a:ext cx="558655" cy="380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520"/>
                </a:moveTo>
                <a:cubicBezTo>
                  <a:pt x="20618" y="12315"/>
                  <a:pt x="20178" y="12960"/>
                  <a:pt x="19636" y="12960"/>
                </a:cubicBezTo>
                <a:lnTo>
                  <a:pt x="6873" y="12960"/>
                </a:lnTo>
                <a:lnTo>
                  <a:pt x="6873" y="19142"/>
                </a:lnTo>
                <a:lnTo>
                  <a:pt x="1185" y="10800"/>
                </a:lnTo>
                <a:lnTo>
                  <a:pt x="6873" y="2458"/>
                </a:lnTo>
                <a:lnTo>
                  <a:pt x="6873" y="8640"/>
                </a:lnTo>
                <a:lnTo>
                  <a:pt x="19636" y="8640"/>
                </a:lnTo>
                <a:cubicBezTo>
                  <a:pt x="20178" y="8640"/>
                  <a:pt x="20618" y="9285"/>
                  <a:pt x="20618" y="10080"/>
                </a:cubicBezTo>
                <a:cubicBezTo>
                  <a:pt x="20618" y="10080"/>
                  <a:pt x="20618" y="11520"/>
                  <a:pt x="20618" y="11520"/>
                </a:cubicBezTo>
                <a:close/>
                <a:moveTo>
                  <a:pt x="19636" y="7200"/>
                </a:moveTo>
                <a:lnTo>
                  <a:pt x="7855" y="7200"/>
                </a:lnTo>
                <a:lnTo>
                  <a:pt x="7855" y="720"/>
                </a:lnTo>
                <a:cubicBezTo>
                  <a:pt x="7855" y="322"/>
                  <a:pt x="7635" y="0"/>
                  <a:pt x="7364" y="0"/>
                </a:cubicBezTo>
                <a:cubicBezTo>
                  <a:pt x="7228" y="0"/>
                  <a:pt x="7105" y="81"/>
                  <a:pt x="7017" y="212"/>
                </a:cubicBezTo>
                <a:lnTo>
                  <a:pt x="144" y="10291"/>
                </a:lnTo>
                <a:cubicBezTo>
                  <a:pt x="55" y="10422"/>
                  <a:pt x="0" y="10602"/>
                  <a:pt x="0" y="10800"/>
                </a:cubicBezTo>
                <a:cubicBezTo>
                  <a:pt x="0" y="11000"/>
                  <a:pt x="55" y="11180"/>
                  <a:pt x="144" y="11310"/>
                </a:cubicBezTo>
                <a:lnTo>
                  <a:pt x="7017" y="21389"/>
                </a:lnTo>
                <a:cubicBezTo>
                  <a:pt x="7105" y="21520"/>
                  <a:pt x="7228" y="21600"/>
                  <a:pt x="7364" y="21600"/>
                </a:cubicBezTo>
                <a:cubicBezTo>
                  <a:pt x="7635" y="21600"/>
                  <a:pt x="7855" y="21278"/>
                  <a:pt x="7855" y="20880"/>
                </a:cubicBezTo>
                <a:lnTo>
                  <a:pt x="7855" y="14400"/>
                </a:lnTo>
                <a:lnTo>
                  <a:pt x="19636" y="14400"/>
                </a:lnTo>
                <a:cubicBezTo>
                  <a:pt x="20721" y="14400"/>
                  <a:pt x="21600" y="13110"/>
                  <a:pt x="21600" y="11520"/>
                </a:cubicBezTo>
                <a:lnTo>
                  <a:pt x="21600" y="10080"/>
                </a:lnTo>
                <a:cubicBezTo>
                  <a:pt x="21600" y="8490"/>
                  <a:pt x="20721" y="7200"/>
                  <a:pt x="19636" y="72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7" name="Shape 2920">
            <a:extLst>
              <a:ext uri="{FF2B5EF4-FFF2-40B4-BE49-F238E27FC236}">
                <a16:creationId xmlns:a16="http://schemas.microsoft.com/office/drawing/2014/main" id="{B1B0B8D5-759D-DF4C-A386-B4B9C09189CB}"/>
              </a:ext>
            </a:extLst>
          </p:cNvPr>
          <p:cNvSpPr/>
          <p:nvPr/>
        </p:nvSpPr>
        <p:spPr>
          <a:xfrm>
            <a:off x="22367855" y="4528408"/>
            <a:ext cx="558655" cy="380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142"/>
                </a:moveTo>
                <a:lnTo>
                  <a:pt x="14727" y="12960"/>
                </a:lnTo>
                <a:lnTo>
                  <a:pt x="1964" y="12960"/>
                </a:lnTo>
                <a:cubicBezTo>
                  <a:pt x="1421" y="12960"/>
                  <a:pt x="982" y="12316"/>
                  <a:pt x="982" y="11520"/>
                </a:cubicBezTo>
                <a:lnTo>
                  <a:pt x="982" y="10080"/>
                </a:lnTo>
                <a:cubicBezTo>
                  <a:pt x="982" y="9285"/>
                  <a:pt x="1421" y="8640"/>
                  <a:pt x="1964" y="8640"/>
                </a:cubicBezTo>
                <a:lnTo>
                  <a:pt x="14727" y="8640"/>
                </a:lnTo>
                <a:lnTo>
                  <a:pt x="14727" y="2458"/>
                </a:lnTo>
                <a:lnTo>
                  <a:pt x="20415" y="10800"/>
                </a:lnTo>
                <a:cubicBezTo>
                  <a:pt x="20415" y="10800"/>
                  <a:pt x="14727" y="19142"/>
                  <a:pt x="14727" y="19142"/>
                </a:cubicBezTo>
                <a:close/>
                <a:moveTo>
                  <a:pt x="21456" y="10291"/>
                </a:moveTo>
                <a:lnTo>
                  <a:pt x="14584" y="212"/>
                </a:lnTo>
                <a:cubicBezTo>
                  <a:pt x="14495" y="81"/>
                  <a:pt x="14372" y="0"/>
                  <a:pt x="14236" y="0"/>
                </a:cubicBezTo>
                <a:cubicBezTo>
                  <a:pt x="13965" y="0"/>
                  <a:pt x="13745" y="322"/>
                  <a:pt x="13745" y="720"/>
                </a:cubicBezTo>
                <a:lnTo>
                  <a:pt x="13745" y="7200"/>
                </a:lnTo>
                <a:lnTo>
                  <a:pt x="1964" y="7200"/>
                </a:lnTo>
                <a:cubicBezTo>
                  <a:pt x="879" y="7200"/>
                  <a:pt x="0" y="8490"/>
                  <a:pt x="0" y="10080"/>
                </a:cubicBezTo>
                <a:lnTo>
                  <a:pt x="0" y="11520"/>
                </a:lnTo>
                <a:cubicBezTo>
                  <a:pt x="0" y="13110"/>
                  <a:pt x="879" y="14400"/>
                  <a:pt x="1964" y="14400"/>
                </a:cubicBezTo>
                <a:lnTo>
                  <a:pt x="13745" y="14400"/>
                </a:lnTo>
                <a:lnTo>
                  <a:pt x="13745" y="20880"/>
                </a:lnTo>
                <a:cubicBezTo>
                  <a:pt x="13745" y="21278"/>
                  <a:pt x="13965" y="21600"/>
                  <a:pt x="14236" y="21600"/>
                </a:cubicBezTo>
                <a:cubicBezTo>
                  <a:pt x="14372" y="21600"/>
                  <a:pt x="14495" y="21520"/>
                  <a:pt x="14583" y="21389"/>
                </a:cubicBezTo>
                <a:lnTo>
                  <a:pt x="21456" y="11310"/>
                </a:lnTo>
                <a:cubicBezTo>
                  <a:pt x="21545" y="11180"/>
                  <a:pt x="21600" y="11000"/>
                  <a:pt x="21600" y="10800"/>
                </a:cubicBezTo>
                <a:cubicBezTo>
                  <a:pt x="21600" y="10601"/>
                  <a:pt x="21545" y="10421"/>
                  <a:pt x="21456" y="10291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8" name="Shape 2921">
            <a:extLst>
              <a:ext uri="{FF2B5EF4-FFF2-40B4-BE49-F238E27FC236}">
                <a16:creationId xmlns:a16="http://schemas.microsoft.com/office/drawing/2014/main" id="{1CEDECA4-85A5-6046-9E3C-02CDF23348ED}"/>
              </a:ext>
            </a:extLst>
          </p:cNvPr>
          <p:cNvSpPr/>
          <p:nvPr/>
        </p:nvSpPr>
        <p:spPr>
          <a:xfrm>
            <a:off x="21345967" y="3295261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02" y="5052"/>
                </a:moveTo>
                <a:lnTo>
                  <a:pt x="14652" y="144"/>
                </a:lnTo>
                <a:cubicBezTo>
                  <a:pt x="14530" y="55"/>
                  <a:pt x="14362" y="0"/>
                  <a:pt x="14175" y="0"/>
                </a:cubicBezTo>
                <a:cubicBezTo>
                  <a:pt x="13802" y="0"/>
                  <a:pt x="13500" y="220"/>
                  <a:pt x="13500" y="491"/>
                </a:cubicBezTo>
                <a:cubicBezTo>
                  <a:pt x="13500" y="627"/>
                  <a:pt x="13576" y="749"/>
                  <a:pt x="13698" y="838"/>
                </a:cubicBezTo>
                <a:lnTo>
                  <a:pt x="19296" y="4909"/>
                </a:lnTo>
                <a:lnTo>
                  <a:pt x="675" y="4909"/>
                </a:lnTo>
                <a:cubicBezTo>
                  <a:pt x="302" y="4909"/>
                  <a:pt x="0" y="5129"/>
                  <a:pt x="0" y="5400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1048" y="21600"/>
                  <a:pt x="1350" y="21380"/>
                  <a:pt x="1350" y="21109"/>
                </a:cubicBezTo>
                <a:lnTo>
                  <a:pt x="1350" y="5891"/>
                </a:lnTo>
                <a:lnTo>
                  <a:pt x="19296" y="5891"/>
                </a:lnTo>
                <a:lnTo>
                  <a:pt x="13698" y="9962"/>
                </a:lnTo>
                <a:cubicBezTo>
                  <a:pt x="13575" y="10051"/>
                  <a:pt x="13500" y="10173"/>
                  <a:pt x="13500" y="10309"/>
                </a:cubicBezTo>
                <a:cubicBezTo>
                  <a:pt x="13500" y="10580"/>
                  <a:pt x="13802" y="10800"/>
                  <a:pt x="14175" y="10800"/>
                </a:cubicBezTo>
                <a:cubicBezTo>
                  <a:pt x="14362" y="10800"/>
                  <a:pt x="14531" y="10745"/>
                  <a:pt x="14653" y="10656"/>
                </a:cubicBezTo>
                <a:lnTo>
                  <a:pt x="21402" y="5747"/>
                </a:lnTo>
                <a:cubicBezTo>
                  <a:pt x="21525" y="5658"/>
                  <a:pt x="21600" y="5536"/>
                  <a:pt x="21600" y="5400"/>
                </a:cubicBezTo>
                <a:cubicBezTo>
                  <a:pt x="21600" y="5264"/>
                  <a:pt x="21524" y="5142"/>
                  <a:pt x="21402" y="5052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9" name="Shape 2922">
            <a:extLst>
              <a:ext uri="{FF2B5EF4-FFF2-40B4-BE49-F238E27FC236}">
                <a16:creationId xmlns:a16="http://schemas.microsoft.com/office/drawing/2014/main" id="{4C47196A-7350-1C49-AAA9-0ECB7340DC5D}"/>
              </a:ext>
            </a:extLst>
          </p:cNvPr>
          <p:cNvSpPr/>
          <p:nvPr/>
        </p:nvSpPr>
        <p:spPr>
          <a:xfrm>
            <a:off x="22336309" y="3371441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2546"/>
                </a:moveTo>
                <a:lnTo>
                  <a:pt x="16691" y="2304"/>
                </a:lnTo>
                <a:lnTo>
                  <a:pt x="20415" y="7425"/>
                </a:lnTo>
                <a:cubicBezTo>
                  <a:pt x="20415" y="7425"/>
                  <a:pt x="16691" y="12546"/>
                  <a:pt x="16691" y="12546"/>
                </a:cubicBezTo>
                <a:close/>
                <a:moveTo>
                  <a:pt x="21456" y="6948"/>
                </a:moveTo>
                <a:lnTo>
                  <a:pt x="16548" y="198"/>
                </a:lnTo>
                <a:cubicBezTo>
                  <a:pt x="16458" y="76"/>
                  <a:pt x="16336" y="0"/>
                  <a:pt x="16200" y="0"/>
                </a:cubicBezTo>
                <a:cubicBezTo>
                  <a:pt x="15929" y="0"/>
                  <a:pt x="15709" y="302"/>
                  <a:pt x="15709" y="675"/>
                </a:cubicBezTo>
                <a:lnTo>
                  <a:pt x="15709" y="6750"/>
                </a:lnTo>
                <a:lnTo>
                  <a:pt x="491" y="6750"/>
                </a:lnTo>
                <a:cubicBezTo>
                  <a:pt x="220" y="6750"/>
                  <a:pt x="0" y="7052"/>
                  <a:pt x="0" y="7425"/>
                </a:cubicBezTo>
                <a:lnTo>
                  <a:pt x="0" y="20925"/>
                </a:lnTo>
                <a:cubicBezTo>
                  <a:pt x="0" y="21298"/>
                  <a:pt x="220" y="21600"/>
                  <a:pt x="491" y="21600"/>
                </a:cubicBezTo>
                <a:cubicBezTo>
                  <a:pt x="762" y="21600"/>
                  <a:pt x="982" y="21298"/>
                  <a:pt x="982" y="20925"/>
                </a:cubicBezTo>
                <a:lnTo>
                  <a:pt x="982" y="8100"/>
                </a:lnTo>
                <a:lnTo>
                  <a:pt x="15709" y="8100"/>
                </a:lnTo>
                <a:lnTo>
                  <a:pt x="15709" y="14175"/>
                </a:lnTo>
                <a:cubicBezTo>
                  <a:pt x="15709" y="14548"/>
                  <a:pt x="15929" y="14850"/>
                  <a:pt x="16200" y="14850"/>
                </a:cubicBezTo>
                <a:cubicBezTo>
                  <a:pt x="16336" y="14850"/>
                  <a:pt x="16458" y="14775"/>
                  <a:pt x="16547" y="14652"/>
                </a:cubicBezTo>
                <a:lnTo>
                  <a:pt x="21456" y="7903"/>
                </a:lnTo>
                <a:cubicBezTo>
                  <a:pt x="21545" y="7781"/>
                  <a:pt x="21600" y="7612"/>
                  <a:pt x="21600" y="7425"/>
                </a:cubicBezTo>
                <a:cubicBezTo>
                  <a:pt x="21600" y="7238"/>
                  <a:pt x="21545" y="7070"/>
                  <a:pt x="21456" y="6948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0" name="Shape 2923">
            <a:extLst>
              <a:ext uri="{FF2B5EF4-FFF2-40B4-BE49-F238E27FC236}">
                <a16:creationId xmlns:a16="http://schemas.microsoft.com/office/drawing/2014/main" id="{1254AF65-7D11-6C48-A6B6-31A53118C1B8}"/>
              </a:ext>
            </a:extLst>
          </p:cNvPr>
          <p:cNvSpPr/>
          <p:nvPr/>
        </p:nvSpPr>
        <p:spPr>
          <a:xfrm>
            <a:off x="14856578" y="545477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4236" y="0"/>
                </a:lnTo>
                <a:cubicBezTo>
                  <a:pt x="13966" y="0"/>
                  <a:pt x="13745" y="220"/>
                  <a:pt x="13745" y="491"/>
                </a:cubicBezTo>
                <a:cubicBezTo>
                  <a:pt x="13745" y="762"/>
                  <a:pt x="13966" y="982"/>
                  <a:pt x="14236" y="982"/>
                </a:cubicBezTo>
                <a:lnTo>
                  <a:pt x="19924" y="982"/>
                </a:lnTo>
                <a:lnTo>
                  <a:pt x="11926" y="8980"/>
                </a:lnTo>
                <a:cubicBezTo>
                  <a:pt x="11837" y="9069"/>
                  <a:pt x="11782" y="9192"/>
                  <a:pt x="11782" y="9327"/>
                </a:cubicBezTo>
                <a:cubicBezTo>
                  <a:pt x="11782" y="9599"/>
                  <a:pt x="12002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20618" y="1676"/>
                </a:lnTo>
                <a:lnTo>
                  <a:pt x="20618" y="7364"/>
                </a:lnTo>
                <a:cubicBezTo>
                  <a:pt x="20618" y="7635"/>
                  <a:pt x="20838" y="7855"/>
                  <a:pt x="21109" y="7855"/>
                </a:cubicBezTo>
                <a:cubicBezTo>
                  <a:pt x="21380" y="7855"/>
                  <a:pt x="21600" y="7635"/>
                  <a:pt x="21600" y="7364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9327" y="11782"/>
                </a:moveTo>
                <a:cubicBezTo>
                  <a:pt x="9192" y="11782"/>
                  <a:pt x="9069" y="11837"/>
                  <a:pt x="8980" y="11926"/>
                </a:cubicBezTo>
                <a:lnTo>
                  <a:pt x="982" y="19924"/>
                </a:lnTo>
                <a:lnTo>
                  <a:pt x="982" y="14236"/>
                </a:lnTo>
                <a:cubicBezTo>
                  <a:pt x="982" y="13966"/>
                  <a:pt x="762" y="13745"/>
                  <a:pt x="491" y="13745"/>
                </a:cubicBezTo>
                <a:cubicBezTo>
                  <a:pt x="220" y="13745"/>
                  <a:pt x="0" y="13966"/>
                  <a:pt x="0" y="14236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7364" y="21600"/>
                </a:lnTo>
                <a:cubicBezTo>
                  <a:pt x="7634" y="21600"/>
                  <a:pt x="7855" y="21380"/>
                  <a:pt x="7855" y="21109"/>
                </a:cubicBezTo>
                <a:cubicBezTo>
                  <a:pt x="7855" y="20838"/>
                  <a:pt x="7634" y="20618"/>
                  <a:pt x="7364" y="20618"/>
                </a:cubicBezTo>
                <a:lnTo>
                  <a:pt x="1676" y="20618"/>
                </a:lnTo>
                <a:lnTo>
                  <a:pt x="9674" y="12620"/>
                </a:lnTo>
                <a:cubicBezTo>
                  <a:pt x="9763" y="12531"/>
                  <a:pt x="9818" y="12408"/>
                  <a:pt x="9818" y="12273"/>
                </a:cubicBez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1" name="Shape 2924">
            <a:extLst>
              <a:ext uri="{FF2B5EF4-FFF2-40B4-BE49-F238E27FC236}">
                <a16:creationId xmlns:a16="http://schemas.microsoft.com/office/drawing/2014/main" id="{CE63AE80-ECAF-9147-860A-FEBCF3A3AC50}"/>
              </a:ext>
            </a:extLst>
          </p:cNvPr>
          <p:cNvSpPr/>
          <p:nvPr/>
        </p:nvSpPr>
        <p:spPr>
          <a:xfrm>
            <a:off x="15923100" y="545477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0974" y="0"/>
                  <a:pt x="20851" y="55"/>
                  <a:pt x="20762" y="144"/>
                </a:cubicBezTo>
                <a:lnTo>
                  <a:pt x="12764" y="8142"/>
                </a:lnTo>
                <a:lnTo>
                  <a:pt x="12764" y="2455"/>
                </a:lnTo>
                <a:cubicBezTo>
                  <a:pt x="12764" y="2184"/>
                  <a:pt x="12544" y="1964"/>
                  <a:pt x="12273" y="1964"/>
                </a:cubicBezTo>
                <a:cubicBezTo>
                  <a:pt x="12002" y="1964"/>
                  <a:pt x="11782" y="2184"/>
                  <a:pt x="11782" y="2455"/>
                </a:cubicBezTo>
                <a:lnTo>
                  <a:pt x="11782" y="9327"/>
                </a:lnTo>
                <a:cubicBezTo>
                  <a:pt x="11782" y="9599"/>
                  <a:pt x="12002" y="9818"/>
                  <a:pt x="12273" y="9818"/>
                </a:cubicBezTo>
                <a:lnTo>
                  <a:pt x="19145" y="9818"/>
                </a:lnTo>
                <a:cubicBezTo>
                  <a:pt x="19416" y="9818"/>
                  <a:pt x="19636" y="9599"/>
                  <a:pt x="19636" y="9327"/>
                </a:cubicBezTo>
                <a:cubicBezTo>
                  <a:pt x="19636" y="9056"/>
                  <a:pt x="19416" y="8836"/>
                  <a:pt x="19145" y="8836"/>
                </a:cubicBezTo>
                <a:lnTo>
                  <a:pt x="13458" y="8836"/>
                </a:lnTo>
                <a:lnTo>
                  <a:pt x="21456" y="838"/>
                </a:lnTo>
                <a:cubicBezTo>
                  <a:pt x="21545" y="750"/>
                  <a:pt x="21600" y="627"/>
                  <a:pt x="21600" y="491"/>
                </a:cubicBezTo>
                <a:moveTo>
                  <a:pt x="9327" y="11782"/>
                </a:moveTo>
                <a:lnTo>
                  <a:pt x="2455" y="11782"/>
                </a:lnTo>
                <a:cubicBezTo>
                  <a:pt x="2184" y="11782"/>
                  <a:pt x="1964" y="12002"/>
                  <a:pt x="1964" y="12273"/>
                </a:cubicBezTo>
                <a:cubicBezTo>
                  <a:pt x="1964" y="12544"/>
                  <a:pt x="2184" y="12764"/>
                  <a:pt x="2455" y="12764"/>
                </a:cubicBezTo>
                <a:lnTo>
                  <a:pt x="8142" y="12764"/>
                </a:lnTo>
                <a:lnTo>
                  <a:pt x="144" y="20762"/>
                </a:lnTo>
                <a:cubicBezTo>
                  <a:pt x="55" y="20851"/>
                  <a:pt x="0" y="20973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6" y="21600"/>
                  <a:pt x="749" y="21545"/>
                  <a:pt x="838" y="21456"/>
                </a:cubicBezTo>
                <a:lnTo>
                  <a:pt x="8836" y="13458"/>
                </a:lnTo>
                <a:lnTo>
                  <a:pt x="8836" y="19145"/>
                </a:lnTo>
                <a:cubicBezTo>
                  <a:pt x="8836" y="19417"/>
                  <a:pt x="9056" y="19636"/>
                  <a:pt x="9327" y="19636"/>
                </a:cubicBezTo>
                <a:cubicBezTo>
                  <a:pt x="9598" y="19636"/>
                  <a:pt x="9818" y="19417"/>
                  <a:pt x="9818" y="19145"/>
                </a:cubicBezTo>
                <a:lnTo>
                  <a:pt x="9818" y="12273"/>
                </a:ln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2" name="Shape 2925">
            <a:extLst>
              <a:ext uri="{FF2B5EF4-FFF2-40B4-BE49-F238E27FC236}">
                <a16:creationId xmlns:a16="http://schemas.microsoft.com/office/drawing/2014/main" id="{37A8CB6C-BA41-F042-B927-4C3C4092E88E}"/>
              </a:ext>
            </a:extLst>
          </p:cNvPr>
          <p:cNvSpPr/>
          <p:nvPr/>
        </p:nvSpPr>
        <p:spPr>
          <a:xfrm>
            <a:off x="16989622" y="545477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6200" y="0"/>
                </a:lnTo>
                <a:cubicBezTo>
                  <a:pt x="15929" y="0"/>
                  <a:pt x="15709" y="220"/>
                  <a:pt x="15709" y="491"/>
                </a:cubicBezTo>
                <a:cubicBezTo>
                  <a:pt x="15709" y="762"/>
                  <a:pt x="15929" y="982"/>
                  <a:pt x="16200" y="982"/>
                </a:cubicBezTo>
                <a:lnTo>
                  <a:pt x="19924" y="982"/>
                </a:lnTo>
                <a:lnTo>
                  <a:pt x="6035" y="14871"/>
                </a:lnTo>
                <a:cubicBezTo>
                  <a:pt x="5946" y="14960"/>
                  <a:pt x="5891" y="15083"/>
                  <a:pt x="5891" y="15218"/>
                </a:cubicBezTo>
                <a:cubicBezTo>
                  <a:pt x="5891" y="15489"/>
                  <a:pt x="6111" y="15709"/>
                  <a:pt x="6382" y="15709"/>
                </a:cubicBezTo>
                <a:cubicBezTo>
                  <a:pt x="6517" y="15709"/>
                  <a:pt x="6640" y="15654"/>
                  <a:pt x="6729" y="15565"/>
                </a:cubicBezTo>
                <a:lnTo>
                  <a:pt x="20618" y="1676"/>
                </a:lnTo>
                <a:lnTo>
                  <a:pt x="20618" y="5400"/>
                </a:lnTo>
                <a:cubicBezTo>
                  <a:pt x="20618" y="5671"/>
                  <a:pt x="20838" y="5890"/>
                  <a:pt x="21109" y="5890"/>
                </a:cubicBezTo>
                <a:cubicBezTo>
                  <a:pt x="21380" y="5890"/>
                  <a:pt x="21600" y="5671"/>
                  <a:pt x="21600" y="5400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17182" y="6873"/>
                </a:moveTo>
                <a:cubicBezTo>
                  <a:pt x="16911" y="6873"/>
                  <a:pt x="16691" y="7092"/>
                  <a:pt x="16691" y="7364"/>
                </a:cubicBezTo>
                <a:lnTo>
                  <a:pt x="16691" y="20618"/>
                </a:lnTo>
                <a:lnTo>
                  <a:pt x="982" y="20618"/>
                </a:lnTo>
                <a:lnTo>
                  <a:pt x="982" y="4909"/>
                </a:lnTo>
                <a:lnTo>
                  <a:pt x="14236" y="4909"/>
                </a:lnTo>
                <a:cubicBezTo>
                  <a:pt x="14507" y="4909"/>
                  <a:pt x="14727" y="4689"/>
                  <a:pt x="14727" y="4418"/>
                </a:cubicBezTo>
                <a:cubicBezTo>
                  <a:pt x="14727" y="4147"/>
                  <a:pt x="14507" y="3927"/>
                  <a:pt x="14236" y="3927"/>
                </a:cubicBezTo>
                <a:lnTo>
                  <a:pt x="491" y="3927"/>
                </a:lnTo>
                <a:cubicBezTo>
                  <a:pt x="220" y="3927"/>
                  <a:pt x="0" y="4147"/>
                  <a:pt x="0" y="44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lnTo>
                  <a:pt x="17673" y="7364"/>
                </a:lnTo>
                <a:cubicBezTo>
                  <a:pt x="17673" y="7092"/>
                  <a:pt x="17453" y="6873"/>
                  <a:pt x="17182" y="6873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3" name="Shape 2926">
            <a:extLst>
              <a:ext uri="{FF2B5EF4-FFF2-40B4-BE49-F238E27FC236}">
                <a16:creationId xmlns:a16="http://schemas.microsoft.com/office/drawing/2014/main" id="{C68D87F8-1F71-8D42-A989-6BDCBF459A1F}"/>
              </a:ext>
            </a:extLst>
          </p:cNvPr>
          <p:cNvSpPr/>
          <p:nvPr/>
        </p:nvSpPr>
        <p:spPr>
          <a:xfrm>
            <a:off x="18056144" y="545477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0383"/>
                </a:moveTo>
                <a:lnTo>
                  <a:pt x="11424" y="15709"/>
                </a:lnTo>
                <a:lnTo>
                  <a:pt x="13255" y="15709"/>
                </a:lnTo>
                <a:cubicBezTo>
                  <a:pt x="13525" y="15709"/>
                  <a:pt x="13745" y="15490"/>
                  <a:pt x="13745" y="15218"/>
                </a:cubicBezTo>
                <a:lnTo>
                  <a:pt x="13745" y="14727"/>
                </a:lnTo>
                <a:cubicBezTo>
                  <a:pt x="13635" y="12724"/>
                  <a:pt x="12844" y="5590"/>
                  <a:pt x="7448" y="1949"/>
                </a:cubicBezTo>
                <a:cubicBezTo>
                  <a:pt x="16407" y="4809"/>
                  <a:pt x="17536" y="12588"/>
                  <a:pt x="17673" y="14727"/>
                </a:cubicBezTo>
                <a:lnTo>
                  <a:pt x="17673" y="15218"/>
                </a:lnTo>
                <a:cubicBezTo>
                  <a:pt x="17673" y="15490"/>
                  <a:pt x="17893" y="15709"/>
                  <a:pt x="18164" y="15709"/>
                </a:cubicBezTo>
                <a:lnTo>
                  <a:pt x="19994" y="15709"/>
                </a:lnTo>
                <a:cubicBezTo>
                  <a:pt x="19994" y="15709"/>
                  <a:pt x="15709" y="20383"/>
                  <a:pt x="15709" y="20383"/>
                </a:cubicBezTo>
                <a:close/>
                <a:moveTo>
                  <a:pt x="21109" y="14727"/>
                </a:moveTo>
                <a:lnTo>
                  <a:pt x="18658" y="14727"/>
                </a:lnTo>
                <a:cubicBezTo>
                  <a:pt x="18450" y="12130"/>
                  <a:pt x="16610" y="0"/>
                  <a:pt x="491" y="0"/>
                </a:cubicBezTo>
                <a:cubicBezTo>
                  <a:pt x="219" y="0"/>
                  <a:pt x="0" y="220"/>
                  <a:pt x="0" y="491"/>
                </a:cubicBezTo>
                <a:cubicBezTo>
                  <a:pt x="0" y="762"/>
                  <a:pt x="219" y="982"/>
                  <a:pt x="491" y="982"/>
                </a:cubicBezTo>
                <a:cubicBezTo>
                  <a:pt x="5558" y="982"/>
                  <a:pt x="9160" y="3417"/>
                  <a:pt x="11196" y="8250"/>
                </a:cubicBezTo>
                <a:cubicBezTo>
                  <a:pt x="12394" y="11093"/>
                  <a:pt x="12657" y="13684"/>
                  <a:pt x="12715" y="14727"/>
                </a:cubicBezTo>
                <a:lnTo>
                  <a:pt x="10309" y="14727"/>
                </a:lnTo>
                <a:cubicBezTo>
                  <a:pt x="10038" y="14727"/>
                  <a:pt x="9818" y="14947"/>
                  <a:pt x="9818" y="15218"/>
                </a:cubicBezTo>
                <a:cubicBezTo>
                  <a:pt x="9818" y="15354"/>
                  <a:pt x="9873" y="15477"/>
                  <a:pt x="9962" y="15566"/>
                </a:cubicBezTo>
                <a:lnTo>
                  <a:pt x="15362" y="21456"/>
                </a:lnTo>
                <a:cubicBezTo>
                  <a:pt x="15450" y="21545"/>
                  <a:pt x="15574" y="21600"/>
                  <a:pt x="15709" y="21600"/>
                </a:cubicBezTo>
                <a:cubicBezTo>
                  <a:pt x="15845" y="21600"/>
                  <a:pt x="15967" y="21545"/>
                  <a:pt x="16056" y="21456"/>
                </a:cubicBezTo>
                <a:lnTo>
                  <a:pt x="21456" y="15566"/>
                </a:lnTo>
                <a:cubicBezTo>
                  <a:pt x="21545" y="15477"/>
                  <a:pt x="21600" y="15354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4" name="Shape 2927">
            <a:extLst>
              <a:ext uri="{FF2B5EF4-FFF2-40B4-BE49-F238E27FC236}">
                <a16:creationId xmlns:a16="http://schemas.microsoft.com/office/drawing/2014/main" id="{8E781A98-D86B-A242-8730-257F759A04D7}"/>
              </a:ext>
            </a:extLst>
          </p:cNvPr>
          <p:cNvSpPr/>
          <p:nvPr/>
        </p:nvSpPr>
        <p:spPr>
          <a:xfrm>
            <a:off x="19122666" y="545477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5891"/>
                </a:moveTo>
                <a:cubicBezTo>
                  <a:pt x="17893" y="5891"/>
                  <a:pt x="17673" y="6111"/>
                  <a:pt x="17673" y="6382"/>
                </a:cubicBezTo>
                <a:lnTo>
                  <a:pt x="17673" y="6873"/>
                </a:lnTo>
                <a:cubicBezTo>
                  <a:pt x="17536" y="9012"/>
                  <a:pt x="16407" y="16791"/>
                  <a:pt x="7448" y="19651"/>
                </a:cubicBezTo>
                <a:cubicBezTo>
                  <a:pt x="12844" y="16010"/>
                  <a:pt x="13635" y="8876"/>
                  <a:pt x="13745" y="6873"/>
                </a:cubicBezTo>
                <a:lnTo>
                  <a:pt x="13745" y="6382"/>
                </a:lnTo>
                <a:cubicBezTo>
                  <a:pt x="13745" y="6111"/>
                  <a:pt x="13525" y="5891"/>
                  <a:pt x="13255" y="5891"/>
                </a:cubicBezTo>
                <a:lnTo>
                  <a:pt x="11424" y="5891"/>
                </a:lnTo>
                <a:lnTo>
                  <a:pt x="15709" y="1217"/>
                </a:lnTo>
                <a:lnTo>
                  <a:pt x="19994" y="5891"/>
                </a:lnTo>
                <a:cubicBezTo>
                  <a:pt x="19994" y="5891"/>
                  <a:pt x="18164" y="5891"/>
                  <a:pt x="18164" y="5891"/>
                </a:cubicBezTo>
                <a:close/>
                <a:moveTo>
                  <a:pt x="21456" y="6035"/>
                </a:moveTo>
                <a:lnTo>
                  <a:pt x="16056" y="144"/>
                </a:lnTo>
                <a:cubicBezTo>
                  <a:pt x="15967" y="55"/>
                  <a:pt x="15845" y="0"/>
                  <a:pt x="15709" y="0"/>
                </a:cubicBezTo>
                <a:cubicBezTo>
                  <a:pt x="15573" y="0"/>
                  <a:pt x="15450" y="55"/>
                  <a:pt x="15362" y="144"/>
                </a:cubicBezTo>
                <a:lnTo>
                  <a:pt x="9962" y="6035"/>
                </a:lnTo>
                <a:cubicBezTo>
                  <a:pt x="9873" y="6124"/>
                  <a:pt x="9818" y="6247"/>
                  <a:pt x="9818" y="6382"/>
                </a:cubicBezTo>
                <a:cubicBezTo>
                  <a:pt x="9818" y="6653"/>
                  <a:pt x="10038" y="6873"/>
                  <a:pt x="10309" y="6873"/>
                </a:cubicBezTo>
                <a:lnTo>
                  <a:pt x="12715" y="6873"/>
                </a:lnTo>
                <a:cubicBezTo>
                  <a:pt x="12657" y="7916"/>
                  <a:pt x="12394" y="10507"/>
                  <a:pt x="11196" y="13351"/>
                </a:cubicBezTo>
                <a:cubicBezTo>
                  <a:pt x="9160" y="18184"/>
                  <a:pt x="5558" y="20618"/>
                  <a:pt x="491" y="20618"/>
                </a:cubicBezTo>
                <a:cubicBezTo>
                  <a:pt x="219" y="20618"/>
                  <a:pt x="0" y="20838"/>
                  <a:pt x="0" y="21109"/>
                </a:cubicBezTo>
                <a:cubicBezTo>
                  <a:pt x="0" y="21380"/>
                  <a:pt x="219" y="21600"/>
                  <a:pt x="491" y="21600"/>
                </a:cubicBezTo>
                <a:cubicBezTo>
                  <a:pt x="16610" y="21600"/>
                  <a:pt x="18450" y="9470"/>
                  <a:pt x="18658" y="6873"/>
                </a:cubicBezTo>
                <a:lnTo>
                  <a:pt x="21109" y="6873"/>
                </a:lnTo>
                <a:cubicBezTo>
                  <a:pt x="21380" y="6873"/>
                  <a:pt x="21600" y="6653"/>
                  <a:pt x="21600" y="6382"/>
                </a:cubicBezTo>
                <a:cubicBezTo>
                  <a:pt x="21600" y="6247"/>
                  <a:pt x="21545" y="6124"/>
                  <a:pt x="21456" y="6035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5" name="Shape 2928">
            <a:extLst>
              <a:ext uri="{FF2B5EF4-FFF2-40B4-BE49-F238E27FC236}">
                <a16:creationId xmlns:a16="http://schemas.microsoft.com/office/drawing/2014/main" id="{1C6E1D66-6BB9-9149-A57B-4DCD62B99F45}"/>
              </a:ext>
            </a:extLst>
          </p:cNvPr>
          <p:cNvSpPr/>
          <p:nvPr/>
        </p:nvSpPr>
        <p:spPr>
          <a:xfrm>
            <a:off x="20189188" y="545477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7855"/>
                </a:moveTo>
                <a:lnTo>
                  <a:pt x="6382" y="7855"/>
                </a:lnTo>
                <a:cubicBezTo>
                  <a:pt x="6110" y="7855"/>
                  <a:pt x="5891" y="8075"/>
                  <a:pt x="5891" y="8345"/>
                </a:cubicBezTo>
                <a:lnTo>
                  <a:pt x="5891" y="10176"/>
                </a:lnTo>
                <a:lnTo>
                  <a:pt x="1216" y="5891"/>
                </a:lnTo>
                <a:lnTo>
                  <a:pt x="5891" y="1606"/>
                </a:lnTo>
                <a:lnTo>
                  <a:pt x="5891" y="3436"/>
                </a:lnTo>
                <a:cubicBezTo>
                  <a:pt x="5891" y="3708"/>
                  <a:pt x="6110" y="3927"/>
                  <a:pt x="6382" y="3927"/>
                </a:cubicBezTo>
                <a:lnTo>
                  <a:pt x="6873" y="3927"/>
                </a:lnTo>
                <a:cubicBezTo>
                  <a:pt x="9012" y="4064"/>
                  <a:pt x="16791" y="5193"/>
                  <a:pt x="19651" y="14152"/>
                </a:cubicBezTo>
                <a:cubicBezTo>
                  <a:pt x="16010" y="8756"/>
                  <a:pt x="8876" y="7965"/>
                  <a:pt x="6873" y="7855"/>
                </a:cubicBezTo>
                <a:moveTo>
                  <a:pt x="6873" y="2942"/>
                </a:moveTo>
                <a:lnTo>
                  <a:pt x="6873" y="491"/>
                </a:lnTo>
                <a:cubicBezTo>
                  <a:pt x="6873" y="220"/>
                  <a:pt x="6653" y="0"/>
                  <a:pt x="6382" y="0"/>
                </a:cubicBezTo>
                <a:cubicBezTo>
                  <a:pt x="6246" y="0"/>
                  <a:pt x="6123" y="55"/>
                  <a:pt x="6035" y="144"/>
                </a:cubicBezTo>
                <a:lnTo>
                  <a:pt x="144" y="5544"/>
                </a:lnTo>
                <a:cubicBezTo>
                  <a:pt x="55" y="5633"/>
                  <a:pt x="0" y="5756"/>
                  <a:pt x="0" y="5891"/>
                </a:cubicBezTo>
                <a:cubicBezTo>
                  <a:pt x="0" y="6027"/>
                  <a:pt x="55" y="6150"/>
                  <a:pt x="144" y="6238"/>
                </a:cubicBezTo>
                <a:lnTo>
                  <a:pt x="6035" y="11638"/>
                </a:lnTo>
                <a:cubicBezTo>
                  <a:pt x="6123" y="11727"/>
                  <a:pt x="6246" y="11782"/>
                  <a:pt x="6382" y="11782"/>
                </a:cubicBezTo>
                <a:cubicBezTo>
                  <a:pt x="6653" y="11782"/>
                  <a:pt x="6873" y="11562"/>
                  <a:pt x="6873" y="11291"/>
                </a:cubicBezTo>
                <a:lnTo>
                  <a:pt x="6873" y="8884"/>
                </a:lnTo>
                <a:cubicBezTo>
                  <a:pt x="7916" y="8943"/>
                  <a:pt x="10507" y="9206"/>
                  <a:pt x="13350" y="10404"/>
                </a:cubicBezTo>
                <a:cubicBezTo>
                  <a:pt x="18183" y="12440"/>
                  <a:pt x="20618" y="16042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4990"/>
                  <a:pt x="9470" y="3150"/>
                  <a:pt x="6873" y="2942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6" name="Shape 2929">
            <a:extLst>
              <a:ext uri="{FF2B5EF4-FFF2-40B4-BE49-F238E27FC236}">
                <a16:creationId xmlns:a16="http://schemas.microsoft.com/office/drawing/2014/main" id="{618F58BE-F6C7-1E4C-8208-5EC2A0DE1106}"/>
              </a:ext>
            </a:extLst>
          </p:cNvPr>
          <p:cNvSpPr/>
          <p:nvPr/>
        </p:nvSpPr>
        <p:spPr>
          <a:xfrm>
            <a:off x="21255711" y="545477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176"/>
                </a:moveTo>
                <a:lnTo>
                  <a:pt x="15709" y="8345"/>
                </a:lnTo>
                <a:cubicBezTo>
                  <a:pt x="15709" y="8075"/>
                  <a:pt x="15490" y="7855"/>
                  <a:pt x="15218" y="7855"/>
                </a:cubicBezTo>
                <a:lnTo>
                  <a:pt x="14727" y="7855"/>
                </a:lnTo>
                <a:cubicBezTo>
                  <a:pt x="12724" y="7965"/>
                  <a:pt x="5590" y="8756"/>
                  <a:pt x="1949" y="14152"/>
                </a:cubicBezTo>
                <a:cubicBezTo>
                  <a:pt x="4809" y="5193"/>
                  <a:pt x="12588" y="4064"/>
                  <a:pt x="14727" y="3927"/>
                </a:cubicBezTo>
                <a:lnTo>
                  <a:pt x="15218" y="3927"/>
                </a:lnTo>
                <a:cubicBezTo>
                  <a:pt x="15490" y="3927"/>
                  <a:pt x="15709" y="3708"/>
                  <a:pt x="15709" y="3436"/>
                </a:cubicBezTo>
                <a:lnTo>
                  <a:pt x="15709" y="1606"/>
                </a:lnTo>
                <a:lnTo>
                  <a:pt x="20383" y="5891"/>
                </a:lnTo>
                <a:cubicBezTo>
                  <a:pt x="20383" y="5891"/>
                  <a:pt x="15709" y="10176"/>
                  <a:pt x="15709" y="10176"/>
                </a:cubicBezTo>
                <a:close/>
                <a:moveTo>
                  <a:pt x="21456" y="5544"/>
                </a:moveTo>
                <a:lnTo>
                  <a:pt x="15565" y="144"/>
                </a:lnTo>
                <a:cubicBezTo>
                  <a:pt x="15477" y="55"/>
                  <a:pt x="15354" y="0"/>
                  <a:pt x="15218" y="0"/>
                </a:cubicBezTo>
                <a:cubicBezTo>
                  <a:pt x="14947" y="0"/>
                  <a:pt x="14727" y="220"/>
                  <a:pt x="14727" y="491"/>
                </a:cubicBezTo>
                <a:lnTo>
                  <a:pt x="14727" y="2942"/>
                </a:lnTo>
                <a:cubicBezTo>
                  <a:pt x="12130" y="3150"/>
                  <a:pt x="0" y="4991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762" y="21600"/>
                  <a:pt x="982" y="21380"/>
                  <a:pt x="982" y="21109"/>
                </a:cubicBezTo>
                <a:cubicBezTo>
                  <a:pt x="982" y="16042"/>
                  <a:pt x="3417" y="12440"/>
                  <a:pt x="8250" y="10404"/>
                </a:cubicBezTo>
                <a:cubicBezTo>
                  <a:pt x="11093" y="9206"/>
                  <a:pt x="13684" y="8943"/>
                  <a:pt x="14727" y="8884"/>
                </a:cubicBezTo>
                <a:lnTo>
                  <a:pt x="14727" y="11291"/>
                </a:lnTo>
                <a:cubicBezTo>
                  <a:pt x="14727" y="11562"/>
                  <a:pt x="14947" y="11782"/>
                  <a:pt x="15218" y="11782"/>
                </a:cubicBezTo>
                <a:cubicBezTo>
                  <a:pt x="15354" y="11782"/>
                  <a:pt x="15477" y="11727"/>
                  <a:pt x="15565" y="11638"/>
                </a:cubicBezTo>
                <a:lnTo>
                  <a:pt x="21456" y="6238"/>
                </a:lnTo>
                <a:cubicBezTo>
                  <a:pt x="21545" y="6150"/>
                  <a:pt x="21600" y="6027"/>
                  <a:pt x="21600" y="5891"/>
                </a:cubicBezTo>
                <a:cubicBezTo>
                  <a:pt x="21600" y="5756"/>
                  <a:pt x="21545" y="5633"/>
                  <a:pt x="21456" y="5544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7" name="Shape 2930">
            <a:extLst>
              <a:ext uri="{FF2B5EF4-FFF2-40B4-BE49-F238E27FC236}">
                <a16:creationId xmlns:a16="http://schemas.microsoft.com/office/drawing/2014/main" id="{75A9E7A0-86B8-DA47-874D-0EDC6307781C}"/>
              </a:ext>
            </a:extLst>
          </p:cNvPr>
          <p:cNvSpPr/>
          <p:nvPr/>
        </p:nvSpPr>
        <p:spPr>
          <a:xfrm>
            <a:off x="22322233" y="5556350"/>
            <a:ext cx="558655" cy="355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55" y="1543"/>
                </a:moveTo>
                <a:cubicBezTo>
                  <a:pt x="12837" y="1543"/>
                  <a:pt x="10309" y="5515"/>
                  <a:pt x="10309" y="10414"/>
                </a:cubicBezTo>
                <a:lnTo>
                  <a:pt x="10309" y="11186"/>
                </a:lnTo>
                <a:cubicBezTo>
                  <a:pt x="10309" y="15233"/>
                  <a:pt x="8221" y="18514"/>
                  <a:pt x="5645" y="18514"/>
                </a:cubicBezTo>
                <a:cubicBezTo>
                  <a:pt x="3070" y="18514"/>
                  <a:pt x="982" y="15233"/>
                  <a:pt x="982" y="11186"/>
                </a:cubicBezTo>
                <a:lnTo>
                  <a:pt x="982" y="10414"/>
                </a:lnTo>
                <a:cubicBezTo>
                  <a:pt x="982" y="6367"/>
                  <a:pt x="3070" y="3086"/>
                  <a:pt x="5645" y="3086"/>
                </a:cubicBezTo>
                <a:cubicBezTo>
                  <a:pt x="6670" y="3086"/>
                  <a:pt x="7575" y="3630"/>
                  <a:pt x="8321" y="4629"/>
                </a:cubicBezTo>
                <a:lnTo>
                  <a:pt x="6382" y="4629"/>
                </a:lnTo>
                <a:cubicBezTo>
                  <a:pt x="6110" y="4629"/>
                  <a:pt x="5891" y="4974"/>
                  <a:pt x="5891" y="5400"/>
                </a:cubicBezTo>
                <a:cubicBezTo>
                  <a:pt x="5891" y="5826"/>
                  <a:pt x="6110" y="6171"/>
                  <a:pt x="6382" y="6171"/>
                </a:cubicBezTo>
                <a:lnTo>
                  <a:pt x="9327" y="6171"/>
                </a:lnTo>
                <a:cubicBezTo>
                  <a:pt x="9599" y="6171"/>
                  <a:pt x="9818" y="5826"/>
                  <a:pt x="9818" y="5400"/>
                </a:cubicBezTo>
                <a:lnTo>
                  <a:pt x="9818" y="771"/>
                </a:lnTo>
                <a:cubicBezTo>
                  <a:pt x="9818" y="346"/>
                  <a:pt x="9599" y="0"/>
                  <a:pt x="9327" y="0"/>
                </a:cubicBezTo>
                <a:cubicBezTo>
                  <a:pt x="9056" y="0"/>
                  <a:pt x="8836" y="346"/>
                  <a:pt x="8836" y="771"/>
                </a:cubicBezTo>
                <a:lnTo>
                  <a:pt x="8836" y="3321"/>
                </a:lnTo>
                <a:cubicBezTo>
                  <a:pt x="7879" y="2160"/>
                  <a:pt x="6706" y="1543"/>
                  <a:pt x="5645" y="1543"/>
                </a:cubicBezTo>
                <a:cubicBezTo>
                  <a:pt x="2527" y="1543"/>
                  <a:pt x="0" y="5515"/>
                  <a:pt x="0" y="10414"/>
                </a:cubicBezTo>
                <a:lnTo>
                  <a:pt x="0" y="11186"/>
                </a:lnTo>
                <a:cubicBezTo>
                  <a:pt x="0" y="16085"/>
                  <a:pt x="2527" y="20057"/>
                  <a:pt x="5645" y="20057"/>
                </a:cubicBezTo>
                <a:cubicBezTo>
                  <a:pt x="8763" y="20057"/>
                  <a:pt x="11291" y="16085"/>
                  <a:pt x="11291" y="11186"/>
                </a:cubicBezTo>
                <a:lnTo>
                  <a:pt x="11291" y="10414"/>
                </a:lnTo>
                <a:cubicBezTo>
                  <a:pt x="11291" y="6367"/>
                  <a:pt x="13379" y="3086"/>
                  <a:pt x="15955" y="3086"/>
                </a:cubicBezTo>
                <a:cubicBezTo>
                  <a:pt x="18530" y="3086"/>
                  <a:pt x="20618" y="6367"/>
                  <a:pt x="20618" y="10414"/>
                </a:cubicBezTo>
                <a:lnTo>
                  <a:pt x="20618" y="11186"/>
                </a:lnTo>
                <a:cubicBezTo>
                  <a:pt x="20618" y="15233"/>
                  <a:pt x="18530" y="18514"/>
                  <a:pt x="15955" y="18514"/>
                </a:cubicBezTo>
                <a:cubicBezTo>
                  <a:pt x="14930" y="18514"/>
                  <a:pt x="14025" y="17970"/>
                  <a:pt x="13279" y="16971"/>
                </a:cubicBezTo>
                <a:lnTo>
                  <a:pt x="15218" y="16971"/>
                </a:lnTo>
                <a:cubicBezTo>
                  <a:pt x="15490" y="16971"/>
                  <a:pt x="15709" y="16626"/>
                  <a:pt x="15709" y="16200"/>
                </a:cubicBezTo>
                <a:cubicBezTo>
                  <a:pt x="15709" y="15774"/>
                  <a:pt x="15490" y="15429"/>
                  <a:pt x="15218" y="15429"/>
                </a:cubicBezTo>
                <a:lnTo>
                  <a:pt x="12273" y="15429"/>
                </a:lnTo>
                <a:cubicBezTo>
                  <a:pt x="12001" y="15429"/>
                  <a:pt x="11782" y="15774"/>
                  <a:pt x="11782" y="16200"/>
                </a:cubicBezTo>
                <a:lnTo>
                  <a:pt x="11782" y="20829"/>
                </a:lnTo>
                <a:cubicBezTo>
                  <a:pt x="11782" y="21255"/>
                  <a:pt x="12001" y="21600"/>
                  <a:pt x="12273" y="21600"/>
                </a:cubicBezTo>
                <a:cubicBezTo>
                  <a:pt x="12544" y="21600"/>
                  <a:pt x="12764" y="21255"/>
                  <a:pt x="12764" y="20829"/>
                </a:cubicBezTo>
                <a:lnTo>
                  <a:pt x="12764" y="18279"/>
                </a:lnTo>
                <a:cubicBezTo>
                  <a:pt x="13721" y="19441"/>
                  <a:pt x="14894" y="20057"/>
                  <a:pt x="15955" y="20057"/>
                </a:cubicBezTo>
                <a:cubicBezTo>
                  <a:pt x="19073" y="20057"/>
                  <a:pt x="21600" y="16085"/>
                  <a:pt x="21600" y="11186"/>
                </a:cubicBezTo>
                <a:lnTo>
                  <a:pt x="21600" y="10414"/>
                </a:lnTo>
                <a:cubicBezTo>
                  <a:pt x="21600" y="5515"/>
                  <a:pt x="19073" y="1543"/>
                  <a:pt x="15955" y="1543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8" name="Shape 2931">
            <a:extLst>
              <a:ext uri="{FF2B5EF4-FFF2-40B4-BE49-F238E27FC236}">
                <a16:creationId xmlns:a16="http://schemas.microsoft.com/office/drawing/2014/main" id="{9BBDF0F2-E209-1B4C-BC20-91A48142B58A}"/>
              </a:ext>
            </a:extLst>
          </p:cNvPr>
          <p:cNvSpPr/>
          <p:nvPr/>
        </p:nvSpPr>
        <p:spPr>
          <a:xfrm>
            <a:off x="21276486" y="2423910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24" y="4050"/>
                </a:moveTo>
                <a:lnTo>
                  <a:pt x="18798" y="5598"/>
                </a:lnTo>
                <a:cubicBezTo>
                  <a:pt x="18709" y="5720"/>
                  <a:pt x="18655" y="5889"/>
                  <a:pt x="18655" y="6075"/>
                </a:cubicBezTo>
                <a:cubicBezTo>
                  <a:pt x="18655" y="6448"/>
                  <a:pt x="18874" y="6750"/>
                  <a:pt x="19145" y="6750"/>
                </a:cubicBezTo>
                <a:cubicBezTo>
                  <a:pt x="19281" y="6750"/>
                  <a:pt x="19404" y="6674"/>
                  <a:pt x="19493" y="6552"/>
                </a:cubicBezTo>
                <a:lnTo>
                  <a:pt x="21456" y="3853"/>
                </a:lnTo>
                <a:cubicBezTo>
                  <a:pt x="21545" y="3731"/>
                  <a:pt x="21600" y="3562"/>
                  <a:pt x="21600" y="3375"/>
                </a:cubicBezTo>
                <a:cubicBezTo>
                  <a:pt x="21600" y="3189"/>
                  <a:pt x="21545" y="3020"/>
                  <a:pt x="21456" y="2898"/>
                </a:cubicBezTo>
                <a:lnTo>
                  <a:pt x="19493" y="198"/>
                </a:lnTo>
                <a:cubicBezTo>
                  <a:pt x="19403" y="76"/>
                  <a:pt x="19281" y="0"/>
                  <a:pt x="19145" y="0"/>
                </a:cubicBezTo>
                <a:cubicBezTo>
                  <a:pt x="18874" y="0"/>
                  <a:pt x="18655" y="303"/>
                  <a:pt x="18655" y="675"/>
                </a:cubicBezTo>
                <a:cubicBezTo>
                  <a:pt x="18655" y="862"/>
                  <a:pt x="18709" y="1031"/>
                  <a:pt x="18799" y="1153"/>
                </a:cubicBezTo>
                <a:lnTo>
                  <a:pt x="19924" y="2700"/>
                </a:lnTo>
                <a:lnTo>
                  <a:pt x="15218" y="2700"/>
                </a:lnTo>
                <a:cubicBezTo>
                  <a:pt x="15065" y="2700"/>
                  <a:pt x="14933" y="2803"/>
                  <a:pt x="14843" y="2954"/>
                </a:cubicBezTo>
                <a:lnTo>
                  <a:pt x="14838" y="2948"/>
                </a:lnTo>
                <a:lnTo>
                  <a:pt x="6149" y="17550"/>
                </a:lnTo>
                <a:lnTo>
                  <a:pt x="491" y="17550"/>
                </a:lnTo>
                <a:cubicBezTo>
                  <a:pt x="220" y="17550"/>
                  <a:pt x="0" y="17853"/>
                  <a:pt x="0" y="18225"/>
                </a:cubicBezTo>
                <a:cubicBezTo>
                  <a:pt x="0" y="18598"/>
                  <a:pt x="220" y="18900"/>
                  <a:pt x="491" y="18900"/>
                </a:cubicBezTo>
                <a:lnTo>
                  <a:pt x="6382" y="18900"/>
                </a:lnTo>
                <a:cubicBezTo>
                  <a:pt x="6535" y="18900"/>
                  <a:pt x="6667" y="18798"/>
                  <a:pt x="6757" y="18647"/>
                </a:cubicBezTo>
                <a:lnTo>
                  <a:pt x="6762" y="18652"/>
                </a:lnTo>
                <a:lnTo>
                  <a:pt x="15451" y="4050"/>
                </a:lnTo>
                <a:cubicBezTo>
                  <a:pt x="15451" y="4050"/>
                  <a:pt x="19924" y="4050"/>
                  <a:pt x="19924" y="4050"/>
                </a:cubicBezTo>
                <a:close/>
                <a:moveTo>
                  <a:pt x="19493" y="15048"/>
                </a:moveTo>
                <a:cubicBezTo>
                  <a:pt x="19403" y="14926"/>
                  <a:pt x="19281" y="14850"/>
                  <a:pt x="19145" y="14850"/>
                </a:cubicBezTo>
                <a:cubicBezTo>
                  <a:pt x="18874" y="14850"/>
                  <a:pt x="18655" y="15153"/>
                  <a:pt x="18655" y="15525"/>
                </a:cubicBezTo>
                <a:cubicBezTo>
                  <a:pt x="18655" y="15712"/>
                  <a:pt x="18709" y="15880"/>
                  <a:pt x="18798" y="16002"/>
                </a:cubicBezTo>
                <a:lnTo>
                  <a:pt x="19924" y="17550"/>
                </a:lnTo>
                <a:lnTo>
                  <a:pt x="15451" y="17550"/>
                </a:lnTo>
                <a:lnTo>
                  <a:pt x="12386" y="12399"/>
                </a:lnTo>
                <a:lnTo>
                  <a:pt x="11751" y="13465"/>
                </a:lnTo>
                <a:lnTo>
                  <a:pt x="14838" y="18652"/>
                </a:lnTo>
                <a:lnTo>
                  <a:pt x="14843" y="18647"/>
                </a:lnTo>
                <a:cubicBezTo>
                  <a:pt x="14933" y="18798"/>
                  <a:pt x="15065" y="18900"/>
                  <a:pt x="15218" y="18900"/>
                </a:cubicBezTo>
                <a:lnTo>
                  <a:pt x="19924" y="18900"/>
                </a:lnTo>
                <a:lnTo>
                  <a:pt x="18798" y="20448"/>
                </a:lnTo>
                <a:cubicBezTo>
                  <a:pt x="18709" y="20570"/>
                  <a:pt x="18655" y="20739"/>
                  <a:pt x="18655" y="20925"/>
                </a:cubicBezTo>
                <a:cubicBezTo>
                  <a:pt x="18655" y="21298"/>
                  <a:pt x="18874" y="21600"/>
                  <a:pt x="19145" y="21600"/>
                </a:cubicBezTo>
                <a:cubicBezTo>
                  <a:pt x="19281" y="21600"/>
                  <a:pt x="19403" y="21525"/>
                  <a:pt x="19493" y="21402"/>
                </a:cubicBezTo>
                <a:lnTo>
                  <a:pt x="21456" y="18702"/>
                </a:lnTo>
                <a:cubicBezTo>
                  <a:pt x="21545" y="18580"/>
                  <a:pt x="21600" y="18412"/>
                  <a:pt x="21600" y="18225"/>
                </a:cubicBezTo>
                <a:cubicBezTo>
                  <a:pt x="21600" y="18039"/>
                  <a:pt x="21545" y="17870"/>
                  <a:pt x="21456" y="17748"/>
                </a:cubicBezTo>
                <a:cubicBezTo>
                  <a:pt x="21456" y="17748"/>
                  <a:pt x="19493" y="15048"/>
                  <a:pt x="19493" y="15048"/>
                </a:cubicBezTo>
                <a:close/>
                <a:moveTo>
                  <a:pt x="491" y="4050"/>
                </a:moveTo>
                <a:lnTo>
                  <a:pt x="6148" y="4050"/>
                </a:lnTo>
                <a:lnTo>
                  <a:pt x="9214" y="9201"/>
                </a:lnTo>
                <a:lnTo>
                  <a:pt x="9849" y="8136"/>
                </a:lnTo>
                <a:lnTo>
                  <a:pt x="6762" y="2948"/>
                </a:lnTo>
                <a:lnTo>
                  <a:pt x="6756" y="2954"/>
                </a:lnTo>
                <a:cubicBezTo>
                  <a:pt x="6667" y="2803"/>
                  <a:pt x="6535" y="2700"/>
                  <a:pt x="6382" y="2700"/>
                </a:cubicBezTo>
                <a:lnTo>
                  <a:pt x="491" y="2700"/>
                </a:lnTo>
                <a:cubicBezTo>
                  <a:pt x="220" y="2700"/>
                  <a:pt x="0" y="3003"/>
                  <a:pt x="0" y="3375"/>
                </a:cubicBezTo>
                <a:cubicBezTo>
                  <a:pt x="0" y="3748"/>
                  <a:pt x="220" y="4050"/>
                  <a:pt x="491" y="405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9" name="Shape 2932">
            <a:extLst>
              <a:ext uri="{FF2B5EF4-FFF2-40B4-BE49-F238E27FC236}">
                <a16:creationId xmlns:a16="http://schemas.microsoft.com/office/drawing/2014/main" id="{FD148608-A0A1-B941-9FCB-02EC81240C71}"/>
              </a:ext>
            </a:extLst>
          </p:cNvPr>
          <p:cNvSpPr/>
          <p:nvPr/>
        </p:nvSpPr>
        <p:spPr>
          <a:xfrm>
            <a:off x="22343008" y="2398516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2000"/>
                </a:moveTo>
                <a:cubicBezTo>
                  <a:pt x="1421" y="12000"/>
                  <a:pt x="982" y="11462"/>
                  <a:pt x="982" y="10800"/>
                </a:cubicBezTo>
                <a:cubicBezTo>
                  <a:pt x="982" y="10138"/>
                  <a:pt x="1421" y="9600"/>
                  <a:pt x="1964" y="9600"/>
                </a:cubicBezTo>
                <a:cubicBezTo>
                  <a:pt x="2505" y="9600"/>
                  <a:pt x="2945" y="10138"/>
                  <a:pt x="2945" y="10800"/>
                </a:cubicBezTo>
                <a:cubicBezTo>
                  <a:pt x="2945" y="11462"/>
                  <a:pt x="2505" y="12000"/>
                  <a:pt x="1964" y="12000"/>
                </a:cubicBezTo>
                <a:moveTo>
                  <a:pt x="21456" y="10376"/>
                </a:moveTo>
                <a:lnTo>
                  <a:pt x="18511" y="6776"/>
                </a:lnTo>
                <a:cubicBezTo>
                  <a:pt x="18422" y="6667"/>
                  <a:pt x="18299" y="6600"/>
                  <a:pt x="18164" y="6600"/>
                </a:cubicBezTo>
                <a:cubicBezTo>
                  <a:pt x="17892" y="6600"/>
                  <a:pt x="17673" y="6869"/>
                  <a:pt x="17673" y="7200"/>
                </a:cubicBezTo>
                <a:cubicBezTo>
                  <a:pt x="17673" y="7366"/>
                  <a:pt x="17728" y="7516"/>
                  <a:pt x="17817" y="7624"/>
                </a:cubicBezTo>
                <a:lnTo>
                  <a:pt x="19924" y="10200"/>
                </a:lnTo>
                <a:lnTo>
                  <a:pt x="8058" y="10200"/>
                </a:lnTo>
                <a:lnTo>
                  <a:pt x="14727" y="2048"/>
                </a:lnTo>
                <a:lnTo>
                  <a:pt x="14727" y="5400"/>
                </a:lnTo>
                <a:cubicBezTo>
                  <a:pt x="14727" y="5732"/>
                  <a:pt x="14947" y="6000"/>
                  <a:pt x="15218" y="6000"/>
                </a:cubicBezTo>
                <a:cubicBezTo>
                  <a:pt x="15489" y="6000"/>
                  <a:pt x="15709" y="5732"/>
                  <a:pt x="15709" y="5400"/>
                </a:cubicBezTo>
                <a:lnTo>
                  <a:pt x="15709" y="600"/>
                </a:lnTo>
                <a:cubicBezTo>
                  <a:pt x="15709" y="269"/>
                  <a:pt x="15489" y="0"/>
                  <a:pt x="15218" y="0"/>
                </a:cubicBezTo>
                <a:lnTo>
                  <a:pt x="11291" y="0"/>
                </a:lnTo>
                <a:cubicBezTo>
                  <a:pt x="11020" y="0"/>
                  <a:pt x="10800" y="269"/>
                  <a:pt x="10800" y="600"/>
                </a:cubicBezTo>
                <a:cubicBezTo>
                  <a:pt x="10800" y="932"/>
                  <a:pt x="11020" y="1200"/>
                  <a:pt x="11291" y="1200"/>
                </a:cubicBezTo>
                <a:lnTo>
                  <a:pt x="14033" y="1200"/>
                </a:lnTo>
                <a:lnTo>
                  <a:pt x="6669" y="10200"/>
                </a:lnTo>
                <a:lnTo>
                  <a:pt x="3858" y="10200"/>
                </a:lnTo>
                <a:cubicBezTo>
                  <a:pt x="3639" y="9167"/>
                  <a:pt x="2877" y="8400"/>
                  <a:pt x="1964" y="8400"/>
                </a:cubicBezTo>
                <a:cubicBezTo>
                  <a:pt x="879" y="8400"/>
                  <a:pt x="0" y="9475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cubicBezTo>
                  <a:pt x="2877" y="13200"/>
                  <a:pt x="3639" y="12434"/>
                  <a:pt x="3858" y="11400"/>
                </a:cubicBezTo>
                <a:lnTo>
                  <a:pt x="6669" y="11400"/>
                </a:lnTo>
                <a:lnTo>
                  <a:pt x="14033" y="20400"/>
                </a:lnTo>
                <a:lnTo>
                  <a:pt x="11291" y="20400"/>
                </a:lnTo>
                <a:cubicBezTo>
                  <a:pt x="11020" y="20400"/>
                  <a:pt x="10800" y="20669"/>
                  <a:pt x="10800" y="21000"/>
                </a:cubicBezTo>
                <a:cubicBezTo>
                  <a:pt x="10800" y="21332"/>
                  <a:pt x="11020" y="21600"/>
                  <a:pt x="11291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6200"/>
                </a:lnTo>
                <a:cubicBezTo>
                  <a:pt x="15709" y="15869"/>
                  <a:pt x="15489" y="15600"/>
                  <a:pt x="15218" y="15600"/>
                </a:cubicBezTo>
                <a:cubicBezTo>
                  <a:pt x="14947" y="15600"/>
                  <a:pt x="14727" y="15869"/>
                  <a:pt x="14727" y="16200"/>
                </a:cubicBezTo>
                <a:lnTo>
                  <a:pt x="14727" y="19552"/>
                </a:lnTo>
                <a:lnTo>
                  <a:pt x="8058" y="11400"/>
                </a:lnTo>
                <a:lnTo>
                  <a:pt x="19924" y="11400"/>
                </a:lnTo>
                <a:lnTo>
                  <a:pt x="17817" y="13976"/>
                </a:lnTo>
                <a:cubicBezTo>
                  <a:pt x="17728" y="14085"/>
                  <a:pt x="17673" y="14235"/>
                  <a:pt x="17673" y="14400"/>
                </a:cubicBezTo>
                <a:cubicBezTo>
                  <a:pt x="17673" y="14732"/>
                  <a:pt x="17892" y="15000"/>
                  <a:pt x="18164" y="15000"/>
                </a:cubicBezTo>
                <a:cubicBezTo>
                  <a:pt x="18299" y="15000"/>
                  <a:pt x="18422" y="14933"/>
                  <a:pt x="18511" y="14824"/>
                </a:cubicBezTo>
                <a:lnTo>
                  <a:pt x="21456" y="11224"/>
                </a:lnTo>
                <a:cubicBezTo>
                  <a:pt x="21545" y="11116"/>
                  <a:pt x="21600" y="10966"/>
                  <a:pt x="21600" y="10800"/>
                </a:cubicBezTo>
                <a:cubicBezTo>
                  <a:pt x="21600" y="10635"/>
                  <a:pt x="21545" y="10485"/>
                  <a:pt x="21456" y="10376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0" name="Shape 2933">
            <a:extLst>
              <a:ext uri="{FF2B5EF4-FFF2-40B4-BE49-F238E27FC236}">
                <a16:creationId xmlns:a16="http://schemas.microsoft.com/office/drawing/2014/main" id="{4A47FBA0-BD4B-2641-8231-3B11AF394975}"/>
              </a:ext>
            </a:extLst>
          </p:cNvPr>
          <p:cNvSpPr/>
          <p:nvPr/>
        </p:nvSpPr>
        <p:spPr>
          <a:xfrm>
            <a:off x="17446033" y="1428793"/>
            <a:ext cx="2926000" cy="538461"/>
          </a:xfrm>
          <a:prstGeom prst="rect">
            <a:avLst/>
          </a:prstGeom>
          <a:solidFill>
            <a:srgbClr val="57575B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pPr algn="ctr"/>
            <a:r>
              <a:rPr sz="2999" b="0" dirty="0">
                <a:solidFill>
                  <a:schemeClr val="bg1"/>
                </a:solidFill>
                <a:latin typeface="Source Sans Pro Regular" charset="0"/>
                <a:ea typeface="Source Sans Pro Regular" charset="0"/>
                <a:cs typeface="Source Sans Pro Regular" charset="0"/>
              </a:rPr>
              <a:t>Arrows</a:t>
            </a:r>
          </a:p>
        </p:txBody>
      </p:sp>
      <p:sp>
        <p:nvSpPr>
          <p:cNvPr id="291" name="Shape 2790">
            <a:extLst>
              <a:ext uri="{FF2B5EF4-FFF2-40B4-BE49-F238E27FC236}">
                <a16:creationId xmlns:a16="http://schemas.microsoft.com/office/drawing/2014/main" id="{2831D385-6DBF-F045-B932-7030826348C1}"/>
              </a:ext>
            </a:extLst>
          </p:cNvPr>
          <p:cNvSpPr/>
          <p:nvPr/>
        </p:nvSpPr>
        <p:spPr>
          <a:xfrm>
            <a:off x="8578527" y="12129863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17550"/>
                </a:moveTo>
                <a:lnTo>
                  <a:pt x="10309" y="17550"/>
                </a:lnTo>
                <a:cubicBezTo>
                  <a:pt x="10580" y="17550"/>
                  <a:pt x="10800" y="17248"/>
                  <a:pt x="10800" y="16875"/>
                </a:cubicBezTo>
                <a:cubicBezTo>
                  <a:pt x="10800" y="16503"/>
                  <a:pt x="10580" y="16200"/>
                  <a:pt x="10309" y="16200"/>
                </a:cubicBezTo>
                <a:lnTo>
                  <a:pt x="3436" y="16200"/>
                </a:lnTo>
                <a:cubicBezTo>
                  <a:pt x="3166" y="16200"/>
                  <a:pt x="2945" y="16503"/>
                  <a:pt x="2945" y="16875"/>
                </a:cubicBezTo>
                <a:cubicBezTo>
                  <a:pt x="2945" y="17248"/>
                  <a:pt x="3166" y="17550"/>
                  <a:pt x="3436" y="17550"/>
                </a:cubicBezTo>
                <a:moveTo>
                  <a:pt x="3436" y="14850"/>
                </a:moveTo>
                <a:lnTo>
                  <a:pt x="12273" y="14850"/>
                </a:lnTo>
                <a:cubicBezTo>
                  <a:pt x="12544" y="14850"/>
                  <a:pt x="12764" y="14548"/>
                  <a:pt x="12764" y="14175"/>
                </a:cubicBezTo>
                <a:cubicBezTo>
                  <a:pt x="12764" y="13803"/>
                  <a:pt x="12544" y="13500"/>
                  <a:pt x="12273" y="13500"/>
                </a:cubicBezTo>
                <a:lnTo>
                  <a:pt x="3436" y="13500"/>
                </a:lnTo>
                <a:cubicBezTo>
                  <a:pt x="3166" y="13500"/>
                  <a:pt x="2945" y="13803"/>
                  <a:pt x="2945" y="14175"/>
                </a:cubicBezTo>
                <a:cubicBezTo>
                  <a:pt x="2945" y="14548"/>
                  <a:pt x="3166" y="14850"/>
                  <a:pt x="3436" y="14850"/>
                </a:cubicBezTo>
                <a:moveTo>
                  <a:pt x="20618" y="4050"/>
                </a:moveTo>
                <a:lnTo>
                  <a:pt x="982" y="40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4050"/>
                  <a:pt x="20618" y="4050"/>
                </a:cubicBezTo>
                <a:close/>
                <a:moveTo>
                  <a:pt x="20618" y="20250"/>
                </a:moveTo>
                <a:lnTo>
                  <a:pt x="982" y="20250"/>
                </a:lnTo>
                <a:lnTo>
                  <a:pt x="982" y="9450"/>
                </a:lnTo>
                <a:lnTo>
                  <a:pt x="20618" y="9450"/>
                </a:lnTo>
                <a:cubicBezTo>
                  <a:pt x="20618" y="94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16200" y="17550"/>
                </a:moveTo>
                <a:lnTo>
                  <a:pt x="18164" y="17550"/>
                </a:lnTo>
                <a:cubicBezTo>
                  <a:pt x="18434" y="17550"/>
                  <a:pt x="18655" y="17248"/>
                  <a:pt x="18655" y="16875"/>
                </a:cubicBezTo>
                <a:lnTo>
                  <a:pt x="18655" y="14175"/>
                </a:lnTo>
                <a:cubicBezTo>
                  <a:pt x="18655" y="13803"/>
                  <a:pt x="18434" y="13500"/>
                  <a:pt x="18164" y="13500"/>
                </a:cubicBezTo>
                <a:lnTo>
                  <a:pt x="16200" y="13500"/>
                </a:lnTo>
                <a:cubicBezTo>
                  <a:pt x="15929" y="13500"/>
                  <a:pt x="15709" y="13803"/>
                  <a:pt x="15709" y="14175"/>
                </a:cubicBezTo>
                <a:lnTo>
                  <a:pt x="15709" y="16875"/>
                </a:lnTo>
                <a:cubicBezTo>
                  <a:pt x="15709" y="17248"/>
                  <a:pt x="15929" y="17550"/>
                  <a:pt x="16200" y="1755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2" name="Shape 2791">
            <a:extLst>
              <a:ext uri="{FF2B5EF4-FFF2-40B4-BE49-F238E27FC236}">
                <a16:creationId xmlns:a16="http://schemas.microsoft.com/office/drawing/2014/main" id="{05084BF0-4854-5140-8CB0-C5DF743FFCDB}"/>
              </a:ext>
            </a:extLst>
          </p:cNvPr>
          <p:cNvSpPr/>
          <p:nvPr/>
        </p:nvSpPr>
        <p:spPr>
          <a:xfrm>
            <a:off x="9645049" y="12104469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538"/>
                  <a:pt x="3927" y="1200"/>
                </a:cubicBezTo>
                <a:lnTo>
                  <a:pt x="3927" y="3000"/>
                </a:lnTo>
                <a:cubicBezTo>
                  <a:pt x="3927" y="3332"/>
                  <a:pt x="4147" y="3600"/>
                  <a:pt x="4418" y="3600"/>
                </a:cubicBezTo>
                <a:cubicBezTo>
                  <a:pt x="4689" y="3600"/>
                  <a:pt x="4909" y="3332"/>
                  <a:pt x="4909" y="3000"/>
                </a:cubicBezTo>
                <a:lnTo>
                  <a:pt x="4909" y="1200"/>
                </a:lnTo>
                <a:lnTo>
                  <a:pt x="20618" y="1200"/>
                </a:lnTo>
                <a:lnTo>
                  <a:pt x="20618" y="15600"/>
                </a:lnTo>
                <a:lnTo>
                  <a:pt x="19145" y="15600"/>
                </a:lnTo>
                <a:cubicBezTo>
                  <a:pt x="18875" y="15600"/>
                  <a:pt x="18655" y="15869"/>
                  <a:pt x="18655" y="16200"/>
                </a:cubicBezTo>
                <a:cubicBezTo>
                  <a:pt x="18655" y="16532"/>
                  <a:pt x="18875" y="16800"/>
                  <a:pt x="19145" y="16800"/>
                </a:cubicBezTo>
                <a:lnTo>
                  <a:pt x="20618" y="16800"/>
                </a:lnTo>
                <a:cubicBezTo>
                  <a:pt x="21160" y="16800"/>
                  <a:pt x="21600" y="16262"/>
                  <a:pt x="21600" y="15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6691" y="8400"/>
                </a:moveTo>
                <a:lnTo>
                  <a:pt x="982" y="8400"/>
                </a:lnTo>
                <a:lnTo>
                  <a:pt x="982" y="6000"/>
                </a:lnTo>
                <a:lnTo>
                  <a:pt x="16691" y="6000"/>
                </a:lnTo>
                <a:cubicBezTo>
                  <a:pt x="16691" y="6000"/>
                  <a:pt x="16691" y="8400"/>
                  <a:pt x="16691" y="8400"/>
                </a:cubicBezTo>
                <a:close/>
                <a:moveTo>
                  <a:pt x="16691" y="20400"/>
                </a:moveTo>
                <a:lnTo>
                  <a:pt x="982" y="20400"/>
                </a:lnTo>
                <a:lnTo>
                  <a:pt x="982" y="12000"/>
                </a:lnTo>
                <a:lnTo>
                  <a:pt x="16691" y="12000"/>
                </a:lnTo>
                <a:cubicBezTo>
                  <a:pt x="16691" y="12000"/>
                  <a:pt x="16691" y="20400"/>
                  <a:pt x="16691" y="20400"/>
                </a:cubicBezTo>
                <a:close/>
                <a:moveTo>
                  <a:pt x="16691" y="4800"/>
                </a:moveTo>
                <a:lnTo>
                  <a:pt x="982" y="4800"/>
                </a:lnTo>
                <a:cubicBezTo>
                  <a:pt x="440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062"/>
                  <a:pt x="17673" y="20400"/>
                </a:cubicBezTo>
                <a:lnTo>
                  <a:pt x="17673" y="6000"/>
                </a:lnTo>
                <a:cubicBezTo>
                  <a:pt x="17673" y="5338"/>
                  <a:pt x="17233" y="4800"/>
                  <a:pt x="16691" y="4800"/>
                </a:cubicBezTo>
                <a:moveTo>
                  <a:pt x="3436" y="18000"/>
                </a:moveTo>
                <a:lnTo>
                  <a:pt x="7364" y="18000"/>
                </a:lnTo>
                <a:cubicBezTo>
                  <a:pt x="7634" y="18000"/>
                  <a:pt x="7855" y="17732"/>
                  <a:pt x="7855" y="17400"/>
                </a:cubicBezTo>
                <a:cubicBezTo>
                  <a:pt x="7855" y="17069"/>
                  <a:pt x="7634" y="16800"/>
                  <a:pt x="7364" y="16800"/>
                </a:cubicBezTo>
                <a:lnTo>
                  <a:pt x="3436" y="16800"/>
                </a:lnTo>
                <a:cubicBezTo>
                  <a:pt x="3166" y="16800"/>
                  <a:pt x="2945" y="17069"/>
                  <a:pt x="2945" y="17400"/>
                </a:cubicBezTo>
                <a:cubicBezTo>
                  <a:pt x="2945" y="17732"/>
                  <a:pt x="3166" y="18000"/>
                  <a:pt x="3436" y="18000"/>
                </a:cubicBezTo>
                <a:moveTo>
                  <a:pt x="3436" y="15600"/>
                </a:moveTo>
                <a:lnTo>
                  <a:pt x="9327" y="15600"/>
                </a:lnTo>
                <a:cubicBezTo>
                  <a:pt x="9598" y="15600"/>
                  <a:pt x="9818" y="15332"/>
                  <a:pt x="9818" y="15000"/>
                </a:cubicBezTo>
                <a:cubicBezTo>
                  <a:pt x="9818" y="14668"/>
                  <a:pt x="9598" y="14400"/>
                  <a:pt x="9327" y="14400"/>
                </a:cubicBezTo>
                <a:lnTo>
                  <a:pt x="3436" y="14400"/>
                </a:lnTo>
                <a:cubicBezTo>
                  <a:pt x="3166" y="14400"/>
                  <a:pt x="2945" y="14668"/>
                  <a:pt x="2945" y="15000"/>
                </a:cubicBezTo>
                <a:cubicBezTo>
                  <a:pt x="2945" y="15332"/>
                  <a:pt x="3166" y="15600"/>
                  <a:pt x="3436" y="15600"/>
                </a:cubicBezTo>
                <a:moveTo>
                  <a:pt x="12273" y="18000"/>
                </a:moveTo>
                <a:lnTo>
                  <a:pt x="14236" y="18000"/>
                </a:lnTo>
                <a:cubicBezTo>
                  <a:pt x="14507" y="18000"/>
                  <a:pt x="14727" y="17732"/>
                  <a:pt x="14727" y="17400"/>
                </a:cubicBezTo>
                <a:lnTo>
                  <a:pt x="14727" y="15000"/>
                </a:lnTo>
                <a:cubicBezTo>
                  <a:pt x="14727" y="14668"/>
                  <a:pt x="14507" y="14400"/>
                  <a:pt x="14236" y="14400"/>
                </a:cubicBezTo>
                <a:lnTo>
                  <a:pt x="12273" y="14400"/>
                </a:lnTo>
                <a:cubicBezTo>
                  <a:pt x="12002" y="14400"/>
                  <a:pt x="11782" y="14668"/>
                  <a:pt x="11782" y="15000"/>
                </a:cubicBezTo>
                <a:lnTo>
                  <a:pt x="11782" y="17400"/>
                </a:lnTo>
                <a:cubicBezTo>
                  <a:pt x="11782" y="17732"/>
                  <a:pt x="12002" y="18000"/>
                  <a:pt x="12273" y="180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3" name="Shape 2799">
            <a:extLst>
              <a:ext uri="{FF2B5EF4-FFF2-40B4-BE49-F238E27FC236}">
                <a16:creationId xmlns:a16="http://schemas.microsoft.com/office/drawing/2014/main" id="{0276CCEC-6A7E-2A4D-AC55-83C407DC59C8}"/>
              </a:ext>
            </a:extLst>
          </p:cNvPr>
          <p:cNvSpPr/>
          <p:nvPr/>
        </p:nvSpPr>
        <p:spPr>
          <a:xfrm>
            <a:off x="12814745" y="12110038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16" y="11782"/>
                </a:moveTo>
                <a:cubicBezTo>
                  <a:pt x="9916" y="11929"/>
                  <a:pt x="9939" y="12054"/>
                  <a:pt x="9982" y="12159"/>
                </a:cubicBezTo>
                <a:cubicBezTo>
                  <a:pt x="10026" y="12263"/>
                  <a:pt x="10082" y="12351"/>
                  <a:pt x="10151" y="12425"/>
                </a:cubicBezTo>
                <a:cubicBezTo>
                  <a:pt x="10219" y="12498"/>
                  <a:pt x="10298" y="12557"/>
                  <a:pt x="10388" y="12604"/>
                </a:cubicBezTo>
                <a:cubicBezTo>
                  <a:pt x="10478" y="12650"/>
                  <a:pt x="10513" y="12688"/>
                  <a:pt x="10605" y="12719"/>
                </a:cubicBezTo>
                <a:lnTo>
                  <a:pt x="10605" y="10882"/>
                </a:lnTo>
                <a:cubicBezTo>
                  <a:pt x="10368" y="10882"/>
                  <a:pt x="10241" y="10952"/>
                  <a:pt x="10111" y="11090"/>
                </a:cubicBezTo>
                <a:cubicBezTo>
                  <a:pt x="9981" y="11227"/>
                  <a:pt x="9916" y="11458"/>
                  <a:pt x="9916" y="11782"/>
                </a:cubicBezTo>
                <a:moveTo>
                  <a:pt x="11501" y="14278"/>
                </a:moveTo>
                <a:cubicBezTo>
                  <a:pt x="11425" y="14199"/>
                  <a:pt x="11338" y="14135"/>
                  <a:pt x="11242" y="14086"/>
                </a:cubicBezTo>
                <a:cubicBezTo>
                  <a:pt x="11145" y="14037"/>
                  <a:pt x="11102" y="13994"/>
                  <a:pt x="11001" y="13958"/>
                </a:cubicBezTo>
                <a:lnTo>
                  <a:pt x="11001" y="16096"/>
                </a:lnTo>
                <a:cubicBezTo>
                  <a:pt x="11238" y="16071"/>
                  <a:pt x="11377" y="15975"/>
                  <a:pt x="11528" y="15806"/>
                </a:cubicBezTo>
                <a:cubicBezTo>
                  <a:pt x="11680" y="15638"/>
                  <a:pt x="11756" y="15371"/>
                  <a:pt x="11756" y="15004"/>
                </a:cubicBezTo>
                <a:cubicBezTo>
                  <a:pt x="11756" y="14833"/>
                  <a:pt x="11733" y="14689"/>
                  <a:pt x="11686" y="14572"/>
                </a:cubicBezTo>
                <a:cubicBezTo>
                  <a:pt x="11640" y="14456"/>
                  <a:pt x="11579" y="14358"/>
                  <a:pt x="11501" y="14278"/>
                </a:cubicBezTo>
                <a:moveTo>
                  <a:pt x="12385" y="15751"/>
                </a:moveTo>
                <a:cubicBezTo>
                  <a:pt x="12304" y="16006"/>
                  <a:pt x="12193" y="16216"/>
                  <a:pt x="12052" y="16385"/>
                </a:cubicBezTo>
                <a:cubicBezTo>
                  <a:pt x="11911" y="16553"/>
                  <a:pt x="11747" y="16681"/>
                  <a:pt x="11558" y="16770"/>
                </a:cubicBezTo>
                <a:cubicBezTo>
                  <a:pt x="11369" y="16859"/>
                  <a:pt x="11221" y="16910"/>
                  <a:pt x="11001" y="16922"/>
                </a:cubicBezTo>
                <a:lnTo>
                  <a:pt x="11001" y="17549"/>
                </a:lnTo>
                <a:lnTo>
                  <a:pt x="10605" y="17549"/>
                </a:lnTo>
                <a:lnTo>
                  <a:pt x="10605" y="16922"/>
                </a:lnTo>
                <a:cubicBezTo>
                  <a:pt x="10368" y="16915"/>
                  <a:pt x="10206" y="16863"/>
                  <a:pt x="10009" y="16766"/>
                </a:cubicBezTo>
                <a:cubicBezTo>
                  <a:pt x="9811" y="16667"/>
                  <a:pt x="9642" y="16528"/>
                  <a:pt x="9501" y="16348"/>
                </a:cubicBezTo>
                <a:cubicBezTo>
                  <a:pt x="9361" y="16168"/>
                  <a:pt x="9252" y="15946"/>
                  <a:pt x="9175" y="15683"/>
                </a:cubicBezTo>
                <a:cubicBezTo>
                  <a:pt x="9098" y="15420"/>
                  <a:pt x="9062" y="15117"/>
                  <a:pt x="9066" y="14775"/>
                </a:cubicBezTo>
                <a:lnTo>
                  <a:pt x="9818" y="14775"/>
                </a:lnTo>
                <a:cubicBezTo>
                  <a:pt x="9813" y="15178"/>
                  <a:pt x="9877" y="15496"/>
                  <a:pt x="10009" y="15729"/>
                </a:cubicBezTo>
                <a:cubicBezTo>
                  <a:pt x="10140" y="15961"/>
                  <a:pt x="10302" y="16083"/>
                  <a:pt x="10605" y="16096"/>
                </a:cubicBezTo>
                <a:lnTo>
                  <a:pt x="10605" y="13875"/>
                </a:lnTo>
                <a:cubicBezTo>
                  <a:pt x="10425" y="13807"/>
                  <a:pt x="10302" y="13726"/>
                  <a:pt x="10124" y="13631"/>
                </a:cubicBezTo>
                <a:cubicBezTo>
                  <a:pt x="9946" y="13537"/>
                  <a:pt x="9786" y="13414"/>
                  <a:pt x="9643" y="13264"/>
                </a:cubicBezTo>
                <a:cubicBezTo>
                  <a:pt x="9500" y="13115"/>
                  <a:pt x="9385" y="12927"/>
                  <a:pt x="9297" y="12700"/>
                </a:cubicBezTo>
                <a:cubicBezTo>
                  <a:pt x="9209" y="12474"/>
                  <a:pt x="9165" y="12192"/>
                  <a:pt x="9165" y="11855"/>
                </a:cubicBezTo>
                <a:cubicBezTo>
                  <a:pt x="9165" y="11562"/>
                  <a:pt x="9206" y="11304"/>
                  <a:pt x="9287" y="11080"/>
                </a:cubicBezTo>
                <a:cubicBezTo>
                  <a:pt x="9369" y="10857"/>
                  <a:pt x="9478" y="10670"/>
                  <a:pt x="9617" y="10520"/>
                </a:cubicBezTo>
                <a:cubicBezTo>
                  <a:pt x="9755" y="10370"/>
                  <a:pt x="9914" y="10256"/>
                  <a:pt x="10094" y="10176"/>
                </a:cubicBezTo>
                <a:cubicBezTo>
                  <a:pt x="10274" y="10097"/>
                  <a:pt x="10407" y="10057"/>
                  <a:pt x="10605" y="10057"/>
                </a:cubicBezTo>
                <a:lnTo>
                  <a:pt x="10605" y="9455"/>
                </a:lnTo>
                <a:lnTo>
                  <a:pt x="11001" y="9455"/>
                </a:lnTo>
                <a:lnTo>
                  <a:pt x="11001" y="10057"/>
                </a:lnTo>
                <a:cubicBezTo>
                  <a:pt x="11199" y="10057"/>
                  <a:pt x="11329" y="10093"/>
                  <a:pt x="11505" y="10167"/>
                </a:cubicBezTo>
                <a:cubicBezTo>
                  <a:pt x="11681" y="10240"/>
                  <a:pt x="11834" y="10350"/>
                  <a:pt x="11963" y="10498"/>
                </a:cubicBezTo>
                <a:cubicBezTo>
                  <a:pt x="12093" y="10644"/>
                  <a:pt x="12196" y="10831"/>
                  <a:pt x="12273" y="11057"/>
                </a:cubicBezTo>
                <a:cubicBezTo>
                  <a:pt x="12350" y="11284"/>
                  <a:pt x="12388" y="11547"/>
                  <a:pt x="12388" y="11847"/>
                </a:cubicBezTo>
                <a:lnTo>
                  <a:pt x="11637" y="11847"/>
                </a:lnTo>
                <a:cubicBezTo>
                  <a:pt x="11628" y="11534"/>
                  <a:pt x="11570" y="11296"/>
                  <a:pt x="11463" y="11130"/>
                </a:cubicBezTo>
                <a:cubicBezTo>
                  <a:pt x="11355" y="10965"/>
                  <a:pt x="11238" y="10882"/>
                  <a:pt x="11001" y="10882"/>
                </a:cubicBezTo>
                <a:lnTo>
                  <a:pt x="11001" y="12819"/>
                </a:lnTo>
                <a:cubicBezTo>
                  <a:pt x="11199" y="12894"/>
                  <a:pt x="11336" y="12978"/>
                  <a:pt x="11525" y="13076"/>
                </a:cubicBezTo>
                <a:cubicBezTo>
                  <a:pt x="11714" y="13175"/>
                  <a:pt x="11881" y="13300"/>
                  <a:pt x="12026" y="13453"/>
                </a:cubicBezTo>
                <a:cubicBezTo>
                  <a:pt x="12171" y="13605"/>
                  <a:pt x="12287" y="13795"/>
                  <a:pt x="12375" y="14021"/>
                </a:cubicBezTo>
                <a:cubicBezTo>
                  <a:pt x="12463" y="14248"/>
                  <a:pt x="12507" y="14526"/>
                  <a:pt x="12507" y="14857"/>
                </a:cubicBezTo>
                <a:cubicBezTo>
                  <a:pt x="12507" y="15199"/>
                  <a:pt x="12466" y="15497"/>
                  <a:pt x="12385" y="15751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3"/>
                  <a:pt x="8631" y="18900"/>
                  <a:pt x="10800" y="18900"/>
                </a:cubicBezTo>
                <a:cubicBezTo>
                  <a:pt x="12969" y="18900"/>
                  <a:pt x="14727" y="16483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4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4"/>
                  <a:pt x="21160" y="5400"/>
                  <a:pt x="20618" y="540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6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6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4" name="Shape 2807">
            <a:extLst>
              <a:ext uri="{FF2B5EF4-FFF2-40B4-BE49-F238E27FC236}">
                <a16:creationId xmlns:a16="http://schemas.microsoft.com/office/drawing/2014/main" id="{788F41BB-E4BD-E24F-A285-1DC06C90BB86}"/>
              </a:ext>
            </a:extLst>
          </p:cNvPr>
          <p:cNvSpPr/>
          <p:nvPr/>
        </p:nvSpPr>
        <p:spPr>
          <a:xfrm>
            <a:off x="11740534" y="12104514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2150"/>
                </a:moveTo>
                <a:lnTo>
                  <a:pt x="17294" y="9450"/>
                </a:lnTo>
                <a:lnTo>
                  <a:pt x="19843" y="9450"/>
                </a:lnTo>
                <a:lnTo>
                  <a:pt x="19406" y="12150"/>
                </a:lnTo>
                <a:cubicBezTo>
                  <a:pt x="19406" y="12150"/>
                  <a:pt x="17075" y="12150"/>
                  <a:pt x="17075" y="12150"/>
                </a:cubicBezTo>
                <a:close/>
                <a:moveTo>
                  <a:pt x="18752" y="16200"/>
                </a:moveTo>
                <a:lnTo>
                  <a:pt x="16748" y="16200"/>
                </a:lnTo>
                <a:lnTo>
                  <a:pt x="16967" y="13500"/>
                </a:lnTo>
                <a:lnTo>
                  <a:pt x="19188" y="13500"/>
                </a:lnTo>
                <a:cubicBezTo>
                  <a:pt x="19188" y="13500"/>
                  <a:pt x="18752" y="16200"/>
                  <a:pt x="18752" y="16200"/>
                </a:cubicBezTo>
                <a:close/>
                <a:moveTo>
                  <a:pt x="17673" y="20250"/>
                </a:moveTo>
                <a:cubicBezTo>
                  <a:pt x="17131" y="20250"/>
                  <a:pt x="16691" y="19645"/>
                  <a:pt x="16691" y="18900"/>
                </a:cubicBezTo>
                <a:cubicBezTo>
                  <a:pt x="16691" y="18155"/>
                  <a:pt x="17131" y="17550"/>
                  <a:pt x="17673" y="17550"/>
                </a:cubicBezTo>
                <a:cubicBezTo>
                  <a:pt x="18215" y="17550"/>
                  <a:pt x="18655" y="18155"/>
                  <a:pt x="18655" y="18900"/>
                </a:cubicBezTo>
                <a:cubicBezTo>
                  <a:pt x="18655" y="19645"/>
                  <a:pt x="18215" y="20250"/>
                  <a:pt x="17673" y="20250"/>
                </a:cubicBezTo>
                <a:moveTo>
                  <a:pt x="16415" y="8100"/>
                </a:moveTo>
                <a:lnTo>
                  <a:pt x="13745" y="8100"/>
                </a:lnTo>
                <a:lnTo>
                  <a:pt x="13745" y="5400"/>
                </a:lnTo>
                <a:lnTo>
                  <a:pt x="16633" y="5400"/>
                </a:lnTo>
                <a:cubicBezTo>
                  <a:pt x="16633" y="5400"/>
                  <a:pt x="16415" y="8100"/>
                  <a:pt x="16415" y="8100"/>
                </a:cubicBezTo>
                <a:close/>
                <a:moveTo>
                  <a:pt x="16088" y="12150"/>
                </a:moveTo>
                <a:lnTo>
                  <a:pt x="13745" y="12150"/>
                </a:lnTo>
                <a:lnTo>
                  <a:pt x="13745" y="9450"/>
                </a:lnTo>
                <a:lnTo>
                  <a:pt x="16306" y="9450"/>
                </a:lnTo>
                <a:cubicBezTo>
                  <a:pt x="16306" y="9450"/>
                  <a:pt x="16088" y="12150"/>
                  <a:pt x="16088" y="12150"/>
                </a:cubicBezTo>
                <a:close/>
                <a:moveTo>
                  <a:pt x="15761" y="16200"/>
                </a:moveTo>
                <a:lnTo>
                  <a:pt x="13745" y="16200"/>
                </a:lnTo>
                <a:lnTo>
                  <a:pt x="13745" y="13500"/>
                </a:lnTo>
                <a:lnTo>
                  <a:pt x="15979" y="13500"/>
                </a:lnTo>
                <a:cubicBezTo>
                  <a:pt x="15979" y="13500"/>
                  <a:pt x="15761" y="16200"/>
                  <a:pt x="15761" y="16200"/>
                </a:cubicBezTo>
                <a:close/>
                <a:moveTo>
                  <a:pt x="12764" y="8100"/>
                </a:moveTo>
                <a:lnTo>
                  <a:pt x="10094" y="8100"/>
                </a:lnTo>
                <a:lnTo>
                  <a:pt x="9876" y="5400"/>
                </a:lnTo>
                <a:lnTo>
                  <a:pt x="12764" y="5400"/>
                </a:lnTo>
                <a:cubicBezTo>
                  <a:pt x="12764" y="5400"/>
                  <a:pt x="12764" y="8100"/>
                  <a:pt x="12764" y="8100"/>
                </a:cubicBezTo>
                <a:close/>
                <a:moveTo>
                  <a:pt x="12764" y="12150"/>
                </a:moveTo>
                <a:lnTo>
                  <a:pt x="10421" y="12150"/>
                </a:lnTo>
                <a:lnTo>
                  <a:pt x="10203" y="9450"/>
                </a:lnTo>
                <a:lnTo>
                  <a:pt x="12764" y="9450"/>
                </a:lnTo>
                <a:cubicBezTo>
                  <a:pt x="12764" y="9450"/>
                  <a:pt x="12764" y="12150"/>
                  <a:pt x="12764" y="12150"/>
                </a:cubicBezTo>
                <a:close/>
                <a:moveTo>
                  <a:pt x="12764" y="16200"/>
                </a:moveTo>
                <a:lnTo>
                  <a:pt x="10748" y="16200"/>
                </a:lnTo>
                <a:lnTo>
                  <a:pt x="10531" y="13500"/>
                </a:lnTo>
                <a:lnTo>
                  <a:pt x="12764" y="13500"/>
                </a:lnTo>
                <a:cubicBezTo>
                  <a:pt x="12764" y="13500"/>
                  <a:pt x="12764" y="16200"/>
                  <a:pt x="12764" y="16200"/>
                </a:cubicBezTo>
                <a:close/>
                <a:moveTo>
                  <a:pt x="8836" y="20250"/>
                </a:moveTo>
                <a:cubicBezTo>
                  <a:pt x="8294" y="20250"/>
                  <a:pt x="7855" y="19645"/>
                  <a:pt x="7855" y="18900"/>
                </a:cubicBezTo>
                <a:cubicBezTo>
                  <a:pt x="7855" y="18155"/>
                  <a:pt x="8294" y="17550"/>
                  <a:pt x="8836" y="17550"/>
                </a:cubicBezTo>
                <a:cubicBezTo>
                  <a:pt x="9379" y="17550"/>
                  <a:pt x="9818" y="18155"/>
                  <a:pt x="9818" y="18900"/>
                </a:cubicBezTo>
                <a:cubicBezTo>
                  <a:pt x="9818" y="19645"/>
                  <a:pt x="9379" y="20250"/>
                  <a:pt x="8836" y="20250"/>
                </a:cubicBezTo>
                <a:moveTo>
                  <a:pt x="7213" y="13500"/>
                </a:moveTo>
                <a:lnTo>
                  <a:pt x="9543" y="13500"/>
                </a:lnTo>
                <a:lnTo>
                  <a:pt x="9761" y="16200"/>
                </a:lnTo>
                <a:lnTo>
                  <a:pt x="7740" y="16200"/>
                </a:lnTo>
                <a:cubicBezTo>
                  <a:pt x="7740" y="16200"/>
                  <a:pt x="7213" y="13500"/>
                  <a:pt x="7213" y="13500"/>
                </a:cubicBezTo>
                <a:close/>
                <a:moveTo>
                  <a:pt x="6950" y="12150"/>
                </a:moveTo>
                <a:lnTo>
                  <a:pt x="6423" y="9450"/>
                </a:lnTo>
                <a:lnTo>
                  <a:pt x="9215" y="9450"/>
                </a:lnTo>
                <a:lnTo>
                  <a:pt x="9434" y="12150"/>
                </a:lnTo>
                <a:cubicBezTo>
                  <a:pt x="9434" y="12150"/>
                  <a:pt x="6950" y="12150"/>
                  <a:pt x="6950" y="12150"/>
                </a:cubicBezTo>
                <a:close/>
                <a:moveTo>
                  <a:pt x="5633" y="5400"/>
                </a:moveTo>
                <a:lnTo>
                  <a:pt x="8888" y="5400"/>
                </a:lnTo>
                <a:lnTo>
                  <a:pt x="9106" y="8100"/>
                </a:lnTo>
                <a:lnTo>
                  <a:pt x="6160" y="8100"/>
                </a:lnTo>
                <a:cubicBezTo>
                  <a:pt x="6160" y="8100"/>
                  <a:pt x="5633" y="5400"/>
                  <a:pt x="5633" y="5400"/>
                </a:cubicBezTo>
                <a:close/>
                <a:moveTo>
                  <a:pt x="17621" y="5400"/>
                </a:moveTo>
                <a:lnTo>
                  <a:pt x="20497" y="5400"/>
                </a:lnTo>
                <a:lnTo>
                  <a:pt x="20061" y="8100"/>
                </a:lnTo>
                <a:lnTo>
                  <a:pt x="17403" y="8100"/>
                </a:lnTo>
                <a:cubicBezTo>
                  <a:pt x="17403" y="8100"/>
                  <a:pt x="17621" y="5400"/>
                  <a:pt x="17621" y="5400"/>
                </a:cubicBezTo>
                <a:close/>
                <a:moveTo>
                  <a:pt x="19619" y="17038"/>
                </a:moveTo>
                <a:lnTo>
                  <a:pt x="19622" y="17038"/>
                </a:lnTo>
                <a:lnTo>
                  <a:pt x="21586" y="4889"/>
                </a:lnTo>
                <a:lnTo>
                  <a:pt x="21577" y="4886"/>
                </a:lnTo>
                <a:cubicBezTo>
                  <a:pt x="21586" y="4833"/>
                  <a:pt x="21600" y="4782"/>
                  <a:pt x="21600" y="4725"/>
                </a:cubicBezTo>
                <a:cubicBezTo>
                  <a:pt x="21600" y="4352"/>
                  <a:pt x="21380" y="4050"/>
                  <a:pt x="21109" y="4050"/>
                </a:cubicBezTo>
                <a:lnTo>
                  <a:pt x="5370" y="4050"/>
                </a:lnTo>
                <a:lnTo>
                  <a:pt x="4674" y="481"/>
                </a:lnTo>
                <a:lnTo>
                  <a:pt x="4667" y="484"/>
                </a:lnTo>
                <a:cubicBezTo>
                  <a:pt x="4605" y="207"/>
                  <a:pt x="4425" y="0"/>
                  <a:pt x="4203" y="0"/>
                </a:cubicBezTo>
                <a:lnTo>
                  <a:pt x="491" y="0"/>
                </a:lnTo>
                <a:cubicBezTo>
                  <a:pt x="220" y="0"/>
                  <a:pt x="0" y="302"/>
                  <a:pt x="0" y="675"/>
                </a:cubicBezTo>
                <a:cubicBezTo>
                  <a:pt x="0" y="1048"/>
                  <a:pt x="220" y="1350"/>
                  <a:pt x="491" y="1350"/>
                </a:cubicBezTo>
                <a:lnTo>
                  <a:pt x="3827" y="1350"/>
                </a:lnTo>
                <a:lnTo>
                  <a:pt x="6893" y="17069"/>
                </a:lnTo>
                <a:lnTo>
                  <a:pt x="6894" y="17069"/>
                </a:lnTo>
                <a:cubicBezTo>
                  <a:pt x="6936" y="17259"/>
                  <a:pt x="7037" y="17414"/>
                  <a:pt x="7168" y="17493"/>
                </a:cubicBezTo>
                <a:cubicBezTo>
                  <a:pt x="6984" y="17903"/>
                  <a:pt x="6873" y="18383"/>
                  <a:pt x="6873" y="18900"/>
                </a:cubicBezTo>
                <a:cubicBezTo>
                  <a:pt x="6873" y="20391"/>
                  <a:pt x="7752" y="21600"/>
                  <a:pt x="8836" y="21600"/>
                </a:cubicBezTo>
                <a:cubicBezTo>
                  <a:pt x="9921" y="21600"/>
                  <a:pt x="10800" y="20391"/>
                  <a:pt x="10800" y="18900"/>
                </a:cubicBezTo>
                <a:cubicBezTo>
                  <a:pt x="10800" y="18406"/>
                  <a:pt x="10696" y="17949"/>
                  <a:pt x="10528" y="17550"/>
                </a:cubicBezTo>
                <a:lnTo>
                  <a:pt x="15981" y="17550"/>
                </a:lnTo>
                <a:cubicBezTo>
                  <a:pt x="15813" y="17949"/>
                  <a:pt x="15709" y="18406"/>
                  <a:pt x="15709" y="18900"/>
                </a:cubicBezTo>
                <a:cubicBezTo>
                  <a:pt x="15709" y="20391"/>
                  <a:pt x="16588" y="21600"/>
                  <a:pt x="17673" y="21600"/>
                </a:cubicBezTo>
                <a:cubicBezTo>
                  <a:pt x="18757" y="21600"/>
                  <a:pt x="19636" y="20391"/>
                  <a:pt x="19636" y="18900"/>
                </a:cubicBezTo>
                <a:cubicBezTo>
                  <a:pt x="19636" y="18383"/>
                  <a:pt x="19525" y="17903"/>
                  <a:pt x="19341" y="17493"/>
                </a:cubicBezTo>
                <a:cubicBezTo>
                  <a:pt x="19479" y="17410"/>
                  <a:pt x="19581" y="17242"/>
                  <a:pt x="19619" y="17038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5" name="Shape 2824">
            <a:extLst>
              <a:ext uri="{FF2B5EF4-FFF2-40B4-BE49-F238E27FC236}">
                <a16:creationId xmlns:a16="http://schemas.microsoft.com/office/drawing/2014/main" id="{A9A75701-07CF-C54D-9F8A-06963B1A75CA}"/>
              </a:ext>
            </a:extLst>
          </p:cNvPr>
          <p:cNvSpPr/>
          <p:nvPr/>
        </p:nvSpPr>
        <p:spPr>
          <a:xfrm>
            <a:off x="10730162" y="12028381"/>
            <a:ext cx="558655" cy="5585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88" extrusionOk="0">
                <a:moveTo>
                  <a:pt x="10309" y="9720"/>
                </a:moveTo>
                <a:lnTo>
                  <a:pt x="9327" y="9720"/>
                </a:lnTo>
                <a:cubicBezTo>
                  <a:pt x="9056" y="9720"/>
                  <a:pt x="8836" y="9937"/>
                  <a:pt x="8836" y="10206"/>
                </a:cubicBezTo>
                <a:cubicBezTo>
                  <a:pt x="8836" y="10475"/>
                  <a:pt x="9056" y="10692"/>
                  <a:pt x="9327" y="10692"/>
                </a:cubicBezTo>
                <a:lnTo>
                  <a:pt x="10309" y="10692"/>
                </a:lnTo>
                <a:cubicBezTo>
                  <a:pt x="10580" y="10692"/>
                  <a:pt x="10800" y="10475"/>
                  <a:pt x="10800" y="10206"/>
                </a:cubicBezTo>
                <a:cubicBezTo>
                  <a:pt x="10800" y="9937"/>
                  <a:pt x="10580" y="9720"/>
                  <a:pt x="10309" y="9720"/>
                </a:cubicBezTo>
                <a:moveTo>
                  <a:pt x="13255" y="18471"/>
                </a:moveTo>
                <a:lnTo>
                  <a:pt x="12273" y="18471"/>
                </a:lnTo>
                <a:cubicBezTo>
                  <a:pt x="12002" y="18471"/>
                  <a:pt x="11782" y="18689"/>
                  <a:pt x="11782" y="18957"/>
                </a:cubicBezTo>
                <a:cubicBezTo>
                  <a:pt x="11782" y="19226"/>
                  <a:pt x="12002" y="19443"/>
                  <a:pt x="12273" y="19443"/>
                </a:cubicBezTo>
                <a:lnTo>
                  <a:pt x="13255" y="19443"/>
                </a:lnTo>
                <a:cubicBezTo>
                  <a:pt x="13525" y="19443"/>
                  <a:pt x="13745" y="19226"/>
                  <a:pt x="13745" y="18957"/>
                </a:cubicBezTo>
                <a:cubicBezTo>
                  <a:pt x="13745" y="18689"/>
                  <a:pt x="13525" y="18471"/>
                  <a:pt x="13255" y="18471"/>
                </a:cubicBezTo>
                <a:moveTo>
                  <a:pt x="10309" y="18471"/>
                </a:moveTo>
                <a:lnTo>
                  <a:pt x="9327" y="18471"/>
                </a:lnTo>
                <a:cubicBezTo>
                  <a:pt x="9056" y="18471"/>
                  <a:pt x="8836" y="18689"/>
                  <a:pt x="8836" y="18957"/>
                </a:cubicBezTo>
                <a:cubicBezTo>
                  <a:pt x="8836" y="19226"/>
                  <a:pt x="9056" y="19443"/>
                  <a:pt x="9327" y="19443"/>
                </a:cubicBezTo>
                <a:lnTo>
                  <a:pt x="10309" y="19443"/>
                </a:lnTo>
                <a:cubicBezTo>
                  <a:pt x="10580" y="19443"/>
                  <a:pt x="10800" y="19226"/>
                  <a:pt x="10800" y="18957"/>
                </a:cubicBezTo>
                <a:cubicBezTo>
                  <a:pt x="10800" y="18689"/>
                  <a:pt x="10580" y="18471"/>
                  <a:pt x="10309" y="18471"/>
                </a:cubicBezTo>
                <a:moveTo>
                  <a:pt x="20618" y="15554"/>
                </a:moveTo>
                <a:cubicBezTo>
                  <a:pt x="20618" y="16091"/>
                  <a:pt x="20178" y="16526"/>
                  <a:pt x="19636" y="16526"/>
                </a:cubicBezTo>
                <a:lnTo>
                  <a:pt x="16691" y="16526"/>
                </a:lnTo>
                <a:cubicBezTo>
                  <a:pt x="16149" y="16526"/>
                  <a:pt x="15709" y="16091"/>
                  <a:pt x="15709" y="15554"/>
                </a:cubicBezTo>
                <a:lnTo>
                  <a:pt x="15709" y="13609"/>
                </a:lnTo>
                <a:cubicBezTo>
                  <a:pt x="15709" y="13073"/>
                  <a:pt x="16149" y="12637"/>
                  <a:pt x="16691" y="12637"/>
                </a:cubicBezTo>
                <a:lnTo>
                  <a:pt x="19636" y="12637"/>
                </a:lnTo>
                <a:cubicBezTo>
                  <a:pt x="20178" y="12637"/>
                  <a:pt x="20618" y="13073"/>
                  <a:pt x="20618" y="13609"/>
                </a:cubicBezTo>
                <a:cubicBezTo>
                  <a:pt x="20618" y="13609"/>
                  <a:pt x="20618" y="15554"/>
                  <a:pt x="20618" y="15554"/>
                </a:cubicBezTo>
                <a:close/>
                <a:moveTo>
                  <a:pt x="18655" y="19443"/>
                </a:moveTo>
                <a:cubicBezTo>
                  <a:pt x="18655" y="19980"/>
                  <a:pt x="18215" y="20416"/>
                  <a:pt x="17673" y="20416"/>
                </a:cubicBezTo>
                <a:lnTo>
                  <a:pt x="1964" y="20416"/>
                </a:lnTo>
                <a:cubicBezTo>
                  <a:pt x="1422" y="20416"/>
                  <a:pt x="982" y="19980"/>
                  <a:pt x="982" y="19443"/>
                </a:cubicBezTo>
                <a:lnTo>
                  <a:pt x="982" y="9720"/>
                </a:lnTo>
                <a:cubicBezTo>
                  <a:pt x="982" y="9183"/>
                  <a:pt x="1422" y="8747"/>
                  <a:pt x="1964" y="8747"/>
                </a:cubicBezTo>
                <a:lnTo>
                  <a:pt x="17673" y="8747"/>
                </a:lnTo>
                <a:cubicBezTo>
                  <a:pt x="18215" y="8747"/>
                  <a:pt x="18655" y="9183"/>
                  <a:pt x="18655" y="9720"/>
                </a:cubicBezTo>
                <a:lnTo>
                  <a:pt x="18655" y="11664"/>
                </a:lnTo>
                <a:lnTo>
                  <a:pt x="16691" y="11664"/>
                </a:lnTo>
                <a:cubicBezTo>
                  <a:pt x="15606" y="11664"/>
                  <a:pt x="14727" y="12535"/>
                  <a:pt x="14727" y="13609"/>
                </a:cubicBezTo>
                <a:lnTo>
                  <a:pt x="14727" y="15554"/>
                </a:lnTo>
                <a:cubicBezTo>
                  <a:pt x="14727" y="16628"/>
                  <a:pt x="15606" y="17499"/>
                  <a:pt x="16691" y="17499"/>
                </a:cubicBezTo>
                <a:lnTo>
                  <a:pt x="18655" y="17499"/>
                </a:lnTo>
                <a:cubicBezTo>
                  <a:pt x="18655" y="17499"/>
                  <a:pt x="18655" y="19443"/>
                  <a:pt x="18655" y="19443"/>
                </a:cubicBezTo>
                <a:close/>
                <a:moveTo>
                  <a:pt x="982" y="7775"/>
                </a:moveTo>
                <a:cubicBezTo>
                  <a:pt x="982" y="7238"/>
                  <a:pt x="1422" y="6803"/>
                  <a:pt x="1964" y="6803"/>
                </a:cubicBezTo>
                <a:lnTo>
                  <a:pt x="2555" y="6803"/>
                </a:lnTo>
                <a:lnTo>
                  <a:pt x="2817" y="7775"/>
                </a:lnTo>
                <a:lnTo>
                  <a:pt x="1964" y="7775"/>
                </a:lnTo>
                <a:cubicBezTo>
                  <a:pt x="1604" y="7775"/>
                  <a:pt x="1271" y="7878"/>
                  <a:pt x="982" y="8045"/>
                </a:cubicBezTo>
                <a:cubicBezTo>
                  <a:pt x="982" y="8045"/>
                  <a:pt x="982" y="7775"/>
                  <a:pt x="982" y="7775"/>
                </a:cubicBezTo>
                <a:close/>
                <a:moveTo>
                  <a:pt x="3721" y="3600"/>
                </a:moveTo>
                <a:lnTo>
                  <a:pt x="13629" y="1005"/>
                </a:lnTo>
                <a:cubicBezTo>
                  <a:pt x="14152" y="866"/>
                  <a:pt x="14690" y="1174"/>
                  <a:pt x="14831" y="1693"/>
                </a:cubicBezTo>
                <a:lnTo>
                  <a:pt x="15085" y="2631"/>
                </a:lnTo>
                <a:lnTo>
                  <a:pt x="3281" y="5731"/>
                </a:lnTo>
                <a:lnTo>
                  <a:pt x="3026" y="4791"/>
                </a:lnTo>
                <a:cubicBezTo>
                  <a:pt x="2886" y="4272"/>
                  <a:pt x="3197" y="3739"/>
                  <a:pt x="3721" y="3600"/>
                </a:cubicBezTo>
                <a:moveTo>
                  <a:pt x="15847" y="5448"/>
                </a:moveTo>
                <a:lnTo>
                  <a:pt x="16476" y="7775"/>
                </a:lnTo>
                <a:lnTo>
                  <a:pt x="6989" y="7775"/>
                </a:lnTo>
                <a:cubicBezTo>
                  <a:pt x="6989" y="7775"/>
                  <a:pt x="15847" y="5448"/>
                  <a:pt x="15847" y="5448"/>
                </a:cubicBezTo>
                <a:close/>
                <a:moveTo>
                  <a:pt x="17673" y="6803"/>
                </a:moveTo>
                <a:cubicBezTo>
                  <a:pt x="18215" y="6803"/>
                  <a:pt x="18655" y="7238"/>
                  <a:pt x="18655" y="7775"/>
                </a:cubicBezTo>
                <a:lnTo>
                  <a:pt x="18655" y="8045"/>
                </a:lnTo>
                <a:cubicBezTo>
                  <a:pt x="18365" y="7878"/>
                  <a:pt x="18032" y="7775"/>
                  <a:pt x="17673" y="7775"/>
                </a:cubicBezTo>
                <a:lnTo>
                  <a:pt x="17493" y="7775"/>
                </a:lnTo>
                <a:lnTo>
                  <a:pt x="17230" y="6803"/>
                </a:lnTo>
                <a:cubicBezTo>
                  <a:pt x="17230" y="6803"/>
                  <a:pt x="17673" y="6803"/>
                  <a:pt x="17673" y="6803"/>
                </a:cubicBezTo>
                <a:close/>
                <a:moveTo>
                  <a:pt x="19636" y="11664"/>
                </a:moveTo>
                <a:lnTo>
                  <a:pt x="19636" y="7775"/>
                </a:lnTo>
                <a:cubicBezTo>
                  <a:pt x="19636" y="6701"/>
                  <a:pt x="18757" y="5830"/>
                  <a:pt x="17673" y="5830"/>
                </a:cubicBezTo>
                <a:lnTo>
                  <a:pt x="16967" y="5830"/>
                </a:lnTo>
                <a:lnTo>
                  <a:pt x="15779" y="1441"/>
                </a:lnTo>
                <a:cubicBezTo>
                  <a:pt x="15498" y="404"/>
                  <a:pt x="14422" y="-212"/>
                  <a:pt x="13374" y="66"/>
                </a:cubicBezTo>
                <a:lnTo>
                  <a:pt x="3467" y="2660"/>
                </a:lnTo>
                <a:cubicBezTo>
                  <a:pt x="2419" y="2939"/>
                  <a:pt x="1798" y="4005"/>
                  <a:pt x="2078" y="5042"/>
                </a:cubicBezTo>
                <a:lnTo>
                  <a:pt x="2291" y="5830"/>
                </a:lnTo>
                <a:lnTo>
                  <a:pt x="1964" y="5830"/>
                </a:lnTo>
                <a:cubicBezTo>
                  <a:pt x="879" y="5830"/>
                  <a:pt x="0" y="6701"/>
                  <a:pt x="0" y="7775"/>
                </a:cubicBezTo>
                <a:lnTo>
                  <a:pt x="0" y="19443"/>
                </a:lnTo>
                <a:cubicBezTo>
                  <a:pt x="0" y="20517"/>
                  <a:pt x="879" y="21388"/>
                  <a:pt x="1964" y="21388"/>
                </a:cubicBezTo>
                <a:lnTo>
                  <a:pt x="17673" y="21388"/>
                </a:lnTo>
                <a:cubicBezTo>
                  <a:pt x="18757" y="21388"/>
                  <a:pt x="19636" y="20517"/>
                  <a:pt x="19636" y="19443"/>
                </a:cubicBezTo>
                <a:lnTo>
                  <a:pt x="19636" y="17499"/>
                </a:lnTo>
                <a:cubicBezTo>
                  <a:pt x="20721" y="17499"/>
                  <a:pt x="21600" y="16628"/>
                  <a:pt x="21600" y="15554"/>
                </a:cubicBezTo>
                <a:lnTo>
                  <a:pt x="21600" y="13609"/>
                </a:lnTo>
                <a:cubicBezTo>
                  <a:pt x="21600" y="12535"/>
                  <a:pt x="20721" y="11664"/>
                  <a:pt x="19636" y="11664"/>
                </a:cubicBezTo>
                <a:moveTo>
                  <a:pt x="13255" y="9720"/>
                </a:moveTo>
                <a:lnTo>
                  <a:pt x="12273" y="9720"/>
                </a:lnTo>
                <a:cubicBezTo>
                  <a:pt x="12002" y="9720"/>
                  <a:pt x="11782" y="9937"/>
                  <a:pt x="11782" y="10206"/>
                </a:cubicBezTo>
                <a:cubicBezTo>
                  <a:pt x="11782" y="10475"/>
                  <a:pt x="12002" y="10692"/>
                  <a:pt x="12273" y="10692"/>
                </a:cubicBezTo>
                <a:lnTo>
                  <a:pt x="13255" y="10692"/>
                </a:lnTo>
                <a:cubicBezTo>
                  <a:pt x="13525" y="10692"/>
                  <a:pt x="13745" y="10475"/>
                  <a:pt x="13745" y="10206"/>
                </a:cubicBezTo>
                <a:cubicBezTo>
                  <a:pt x="13745" y="9937"/>
                  <a:pt x="13525" y="9720"/>
                  <a:pt x="13255" y="9720"/>
                </a:cubicBezTo>
                <a:moveTo>
                  <a:pt x="7364" y="9720"/>
                </a:moveTo>
                <a:lnTo>
                  <a:pt x="6382" y="9720"/>
                </a:lnTo>
                <a:cubicBezTo>
                  <a:pt x="6111" y="9720"/>
                  <a:pt x="5891" y="9937"/>
                  <a:pt x="5891" y="10206"/>
                </a:cubicBezTo>
                <a:cubicBezTo>
                  <a:pt x="5891" y="10475"/>
                  <a:pt x="6111" y="10692"/>
                  <a:pt x="6382" y="10692"/>
                </a:cubicBezTo>
                <a:lnTo>
                  <a:pt x="7364" y="10692"/>
                </a:lnTo>
                <a:cubicBezTo>
                  <a:pt x="7634" y="10692"/>
                  <a:pt x="7855" y="10475"/>
                  <a:pt x="7855" y="10206"/>
                </a:cubicBezTo>
                <a:cubicBezTo>
                  <a:pt x="7855" y="9937"/>
                  <a:pt x="7634" y="9720"/>
                  <a:pt x="7364" y="9720"/>
                </a:cubicBezTo>
                <a:moveTo>
                  <a:pt x="17182" y="14095"/>
                </a:moveTo>
                <a:cubicBezTo>
                  <a:pt x="16911" y="14095"/>
                  <a:pt x="16691" y="14313"/>
                  <a:pt x="16691" y="14581"/>
                </a:cubicBezTo>
                <a:cubicBezTo>
                  <a:pt x="16691" y="14850"/>
                  <a:pt x="16911" y="15068"/>
                  <a:pt x="17182" y="15068"/>
                </a:cubicBezTo>
                <a:cubicBezTo>
                  <a:pt x="17453" y="15068"/>
                  <a:pt x="17673" y="14850"/>
                  <a:pt x="17673" y="14581"/>
                </a:cubicBezTo>
                <a:cubicBezTo>
                  <a:pt x="17673" y="14313"/>
                  <a:pt x="17453" y="14095"/>
                  <a:pt x="17182" y="14095"/>
                </a:cubicBezTo>
                <a:moveTo>
                  <a:pt x="16200" y="18471"/>
                </a:moveTo>
                <a:lnTo>
                  <a:pt x="15218" y="18471"/>
                </a:lnTo>
                <a:cubicBezTo>
                  <a:pt x="14947" y="18471"/>
                  <a:pt x="14727" y="18689"/>
                  <a:pt x="14727" y="18957"/>
                </a:cubicBezTo>
                <a:cubicBezTo>
                  <a:pt x="14727" y="19226"/>
                  <a:pt x="14947" y="19443"/>
                  <a:pt x="15218" y="19443"/>
                </a:cubicBezTo>
                <a:lnTo>
                  <a:pt x="16200" y="19443"/>
                </a:lnTo>
                <a:cubicBezTo>
                  <a:pt x="16471" y="19443"/>
                  <a:pt x="16691" y="19226"/>
                  <a:pt x="16691" y="18957"/>
                </a:cubicBezTo>
                <a:cubicBezTo>
                  <a:pt x="16691" y="18689"/>
                  <a:pt x="16471" y="18471"/>
                  <a:pt x="16200" y="18471"/>
                </a:cubicBezTo>
                <a:moveTo>
                  <a:pt x="15218" y="10692"/>
                </a:moveTo>
                <a:lnTo>
                  <a:pt x="16200" y="10692"/>
                </a:lnTo>
                <a:cubicBezTo>
                  <a:pt x="16471" y="10692"/>
                  <a:pt x="16691" y="10475"/>
                  <a:pt x="16691" y="10206"/>
                </a:cubicBezTo>
                <a:cubicBezTo>
                  <a:pt x="16691" y="9937"/>
                  <a:pt x="16471" y="9720"/>
                  <a:pt x="16200" y="9720"/>
                </a:cubicBezTo>
                <a:lnTo>
                  <a:pt x="15218" y="9720"/>
                </a:lnTo>
                <a:cubicBezTo>
                  <a:pt x="14947" y="9720"/>
                  <a:pt x="14727" y="9937"/>
                  <a:pt x="14727" y="10206"/>
                </a:cubicBezTo>
                <a:cubicBezTo>
                  <a:pt x="14727" y="10475"/>
                  <a:pt x="14947" y="10692"/>
                  <a:pt x="15218" y="10692"/>
                </a:cubicBezTo>
                <a:moveTo>
                  <a:pt x="4418" y="18471"/>
                </a:moveTo>
                <a:lnTo>
                  <a:pt x="3436" y="18471"/>
                </a:lnTo>
                <a:cubicBezTo>
                  <a:pt x="3166" y="18471"/>
                  <a:pt x="2945" y="18689"/>
                  <a:pt x="2945" y="18957"/>
                </a:cubicBezTo>
                <a:cubicBezTo>
                  <a:pt x="2945" y="19226"/>
                  <a:pt x="3166" y="19443"/>
                  <a:pt x="3436" y="19443"/>
                </a:cubicBezTo>
                <a:lnTo>
                  <a:pt x="4418" y="19443"/>
                </a:lnTo>
                <a:cubicBezTo>
                  <a:pt x="4689" y="19443"/>
                  <a:pt x="4909" y="19226"/>
                  <a:pt x="4909" y="18957"/>
                </a:cubicBezTo>
                <a:cubicBezTo>
                  <a:pt x="4909" y="18689"/>
                  <a:pt x="4689" y="18471"/>
                  <a:pt x="4418" y="18471"/>
                </a:cubicBezTo>
                <a:moveTo>
                  <a:pt x="7364" y="18471"/>
                </a:moveTo>
                <a:lnTo>
                  <a:pt x="6382" y="18471"/>
                </a:lnTo>
                <a:cubicBezTo>
                  <a:pt x="6111" y="18471"/>
                  <a:pt x="5891" y="18689"/>
                  <a:pt x="5891" y="18957"/>
                </a:cubicBezTo>
                <a:cubicBezTo>
                  <a:pt x="5891" y="19226"/>
                  <a:pt x="6111" y="19443"/>
                  <a:pt x="6382" y="19443"/>
                </a:cubicBezTo>
                <a:lnTo>
                  <a:pt x="7364" y="19443"/>
                </a:lnTo>
                <a:cubicBezTo>
                  <a:pt x="7634" y="19443"/>
                  <a:pt x="7855" y="19226"/>
                  <a:pt x="7855" y="18957"/>
                </a:cubicBezTo>
                <a:cubicBezTo>
                  <a:pt x="7855" y="18689"/>
                  <a:pt x="7634" y="18471"/>
                  <a:pt x="7364" y="18471"/>
                </a:cubicBezTo>
                <a:moveTo>
                  <a:pt x="4418" y="9720"/>
                </a:moveTo>
                <a:lnTo>
                  <a:pt x="3436" y="9720"/>
                </a:lnTo>
                <a:cubicBezTo>
                  <a:pt x="3166" y="9720"/>
                  <a:pt x="2945" y="9937"/>
                  <a:pt x="2945" y="10206"/>
                </a:cubicBezTo>
                <a:cubicBezTo>
                  <a:pt x="2945" y="10475"/>
                  <a:pt x="3166" y="10692"/>
                  <a:pt x="3436" y="10692"/>
                </a:cubicBezTo>
                <a:lnTo>
                  <a:pt x="4418" y="10692"/>
                </a:lnTo>
                <a:cubicBezTo>
                  <a:pt x="4689" y="10692"/>
                  <a:pt x="4909" y="10475"/>
                  <a:pt x="4909" y="10206"/>
                </a:cubicBezTo>
                <a:cubicBezTo>
                  <a:pt x="4909" y="9937"/>
                  <a:pt x="4689" y="9720"/>
                  <a:pt x="4418" y="972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BF73EC-2EB6-A94A-8923-928AA1CE45A9}"/>
              </a:ext>
            </a:extLst>
          </p:cNvPr>
          <p:cNvSpPr txBox="1"/>
          <p:nvPr/>
        </p:nvSpPr>
        <p:spPr>
          <a:xfrm>
            <a:off x="14867687" y="7585797"/>
            <a:ext cx="805922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NOTE: The icons provided are not required for use in your presentations.  They are provided for your discretionary usage.</a:t>
            </a:r>
          </a:p>
          <a:p>
            <a:endParaRPr lang="en-US" dirty="0"/>
          </a:p>
          <a:p>
            <a:r>
              <a:rPr lang="en-US" dirty="0"/>
              <a:t>NOTE: Each icon can be copied and pasted into a specific slide and enlarged without quality reduction.</a:t>
            </a:r>
          </a:p>
        </p:txBody>
      </p:sp>
    </p:spTree>
    <p:extLst>
      <p:ext uri="{BB962C8B-B14F-4D97-AF65-F5344CB8AC3E}">
        <p14:creationId xmlns:p14="http://schemas.microsoft.com/office/powerpoint/2010/main" val="237417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ubtitle 2"/>
          <p:cNvSpPr txBox="1">
            <a:spLocks/>
          </p:cNvSpPr>
          <p:nvPr/>
        </p:nvSpPr>
        <p:spPr>
          <a:xfrm>
            <a:off x="4807242" y="6876356"/>
            <a:ext cx="14771676" cy="2271458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040"/>
              </a:lnSpc>
            </a:pPr>
            <a:r>
              <a:rPr lang="en-US" sz="3200" dirty="0">
                <a:latin typeface="+mj-lt"/>
              </a:rPr>
              <a:t>Body copy is Century Gothic 24-36pt. </a:t>
            </a:r>
            <a:r>
              <a:rPr lang="en-US" sz="3200" dirty="0" err="1">
                <a:latin typeface="+mj-lt"/>
              </a:rPr>
              <a:t>Quisque</a:t>
            </a:r>
            <a:r>
              <a:rPr lang="en-US" sz="3200" dirty="0">
                <a:latin typeface="+mj-lt"/>
              </a:rPr>
              <a:t> </a:t>
            </a:r>
            <a:r>
              <a:rPr lang="en-US" sz="3200" dirty="0" err="1">
                <a:latin typeface="+mj-lt"/>
              </a:rPr>
              <a:t>elementum</a:t>
            </a:r>
            <a:r>
              <a:rPr lang="en-US" sz="3200" dirty="0">
                <a:latin typeface="+mj-lt"/>
              </a:rPr>
              <a:t> </a:t>
            </a:r>
            <a:r>
              <a:rPr lang="en-US" sz="3200" dirty="0" err="1">
                <a:latin typeface="+mj-lt"/>
              </a:rPr>
              <a:t>felis</a:t>
            </a:r>
            <a:r>
              <a:rPr lang="en-US" sz="3200" dirty="0">
                <a:latin typeface="+mj-lt"/>
              </a:rPr>
              <a:t> et </a:t>
            </a:r>
            <a:r>
              <a:rPr lang="en-US" sz="3200" dirty="0" err="1">
                <a:latin typeface="+mj-lt"/>
              </a:rPr>
              <a:t>sodales</a:t>
            </a:r>
            <a:r>
              <a:rPr lang="en-US" sz="3200" dirty="0">
                <a:latin typeface="+mj-lt"/>
              </a:rPr>
              <a:t> </a:t>
            </a:r>
            <a:r>
              <a:rPr lang="en-US" sz="3200" dirty="0" err="1">
                <a:latin typeface="+mj-lt"/>
              </a:rPr>
              <a:t>scelerisque</a:t>
            </a:r>
            <a:r>
              <a:rPr lang="en-US" sz="3200" dirty="0">
                <a:latin typeface="+mj-lt"/>
              </a:rPr>
              <a:t>. </a:t>
            </a:r>
            <a:r>
              <a:rPr lang="en-US" sz="3200" dirty="0" err="1">
                <a:latin typeface="+mj-lt"/>
              </a:rPr>
              <a:t>Curabitur</a:t>
            </a:r>
            <a:r>
              <a:rPr lang="en-US" sz="3200" dirty="0">
                <a:latin typeface="+mj-lt"/>
              </a:rPr>
              <a:t> ac </a:t>
            </a:r>
            <a:r>
              <a:rPr lang="en-US" sz="3200" dirty="0" err="1">
                <a:latin typeface="+mj-lt"/>
              </a:rPr>
              <a:t>turpis</a:t>
            </a:r>
            <a:r>
              <a:rPr lang="en-US" sz="3200" dirty="0">
                <a:latin typeface="+mj-lt"/>
              </a:rPr>
              <a:t> </a:t>
            </a:r>
            <a:r>
              <a:rPr lang="en-US" sz="3200" dirty="0" err="1">
                <a:latin typeface="+mj-lt"/>
              </a:rPr>
              <a:t>tristique</a:t>
            </a:r>
            <a:r>
              <a:rPr lang="en-US" sz="3200" dirty="0">
                <a:latin typeface="+mj-lt"/>
              </a:rPr>
              <a:t>, </a:t>
            </a:r>
            <a:r>
              <a:rPr lang="en-US" sz="3200" dirty="0" err="1">
                <a:latin typeface="+mj-lt"/>
              </a:rPr>
              <a:t>feugiat</a:t>
            </a:r>
            <a:r>
              <a:rPr lang="en-US" sz="3200" dirty="0">
                <a:latin typeface="+mj-lt"/>
              </a:rPr>
              <a:t> nisi a, </a:t>
            </a:r>
            <a:r>
              <a:rPr lang="en-US" sz="3200" dirty="0" err="1">
                <a:latin typeface="+mj-lt"/>
              </a:rPr>
              <a:t>mattis</a:t>
            </a:r>
            <a:r>
              <a:rPr lang="en-US" sz="3200" dirty="0">
                <a:latin typeface="+mj-lt"/>
              </a:rPr>
              <a:t> </a:t>
            </a:r>
            <a:r>
              <a:rPr lang="en-US" sz="3200" dirty="0" err="1">
                <a:latin typeface="+mj-lt"/>
              </a:rPr>
              <a:t>tortor</a:t>
            </a:r>
            <a:r>
              <a:rPr lang="en-US" sz="3200" dirty="0">
                <a:latin typeface="+mj-lt"/>
              </a:rPr>
              <a:t>. </a:t>
            </a:r>
            <a:r>
              <a:rPr lang="en-US" sz="3200" dirty="0" err="1">
                <a:latin typeface="+mj-lt"/>
              </a:rPr>
              <a:t>Quisque</a:t>
            </a:r>
            <a:r>
              <a:rPr lang="en-US" sz="3200" dirty="0">
                <a:latin typeface="+mj-lt"/>
              </a:rPr>
              <a:t> ac </a:t>
            </a:r>
            <a:r>
              <a:rPr lang="en-US" sz="3200" dirty="0" err="1">
                <a:latin typeface="+mj-lt"/>
              </a:rPr>
              <a:t>dignissim</a:t>
            </a:r>
            <a:r>
              <a:rPr lang="en-US" sz="3200" dirty="0">
                <a:latin typeface="+mj-lt"/>
              </a:rPr>
              <a:t> ex. </a:t>
            </a:r>
            <a:r>
              <a:rPr lang="en-US" sz="3200" dirty="0" err="1">
                <a:latin typeface="+mj-lt"/>
              </a:rPr>
              <a:t>Fusce</a:t>
            </a:r>
            <a:r>
              <a:rPr lang="en-US" sz="3200" dirty="0">
                <a:latin typeface="+mj-lt"/>
              </a:rPr>
              <a:t> </a:t>
            </a:r>
            <a:r>
              <a:rPr lang="en-US" sz="3200" dirty="0" err="1">
                <a:latin typeface="+mj-lt"/>
              </a:rPr>
              <a:t>quis</a:t>
            </a:r>
            <a:r>
              <a:rPr lang="en-US" sz="3200" dirty="0">
                <a:latin typeface="+mj-lt"/>
              </a:rPr>
              <a:t> </a:t>
            </a:r>
            <a:r>
              <a:rPr lang="en-US" sz="3200" dirty="0" err="1">
                <a:latin typeface="+mj-lt"/>
              </a:rPr>
              <a:t>condimentum</a:t>
            </a:r>
            <a:r>
              <a:rPr lang="en-US" sz="3200" dirty="0">
                <a:latin typeface="+mj-lt"/>
              </a:rPr>
              <a:t> dolor, non </a:t>
            </a:r>
            <a:r>
              <a:rPr lang="en-US" sz="3200" dirty="0" err="1">
                <a:latin typeface="+mj-lt"/>
              </a:rPr>
              <a:t>rutrum</a:t>
            </a:r>
            <a:r>
              <a:rPr lang="en-US" sz="3200" dirty="0">
                <a:latin typeface="+mj-lt"/>
              </a:rPr>
              <a:t> </a:t>
            </a:r>
            <a:r>
              <a:rPr lang="en-US" sz="3200" dirty="0" err="1">
                <a:latin typeface="+mj-lt"/>
              </a:rPr>
              <a:t>mauris</a:t>
            </a:r>
            <a:r>
              <a:rPr lang="en-US" sz="3200" dirty="0">
                <a:latin typeface="+mj-lt"/>
              </a:rPr>
              <a:t>. </a:t>
            </a:r>
            <a:r>
              <a:rPr lang="en-US" sz="3200" dirty="0" err="1">
                <a:latin typeface="+mj-lt"/>
              </a:rPr>
              <a:t>Aenean</a:t>
            </a:r>
            <a:r>
              <a:rPr lang="en-US" sz="3200" dirty="0">
                <a:latin typeface="+mj-lt"/>
              </a:rPr>
              <a:t> </a:t>
            </a:r>
            <a:r>
              <a:rPr lang="en-US" sz="3200" dirty="0" err="1">
                <a:latin typeface="+mj-lt"/>
              </a:rPr>
              <a:t>vel</a:t>
            </a:r>
            <a:r>
              <a:rPr lang="en-US" sz="3200" dirty="0">
                <a:latin typeface="+mj-lt"/>
              </a:rPr>
              <a:t> </a:t>
            </a:r>
            <a:r>
              <a:rPr lang="en-US" sz="3200" dirty="0" err="1">
                <a:latin typeface="+mj-lt"/>
              </a:rPr>
              <a:t>faucibus</a:t>
            </a:r>
            <a:r>
              <a:rPr lang="en-US" sz="3200" dirty="0">
                <a:latin typeface="+mj-lt"/>
              </a:rPr>
              <a:t> ligula. </a:t>
            </a:r>
            <a:endParaRPr lang="en-US" sz="3200" dirty="0">
              <a:solidFill>
                <a:schemeClr val="tx1"/>
              </a:solidFill>
              <a:latin typeface="+mj-lt"/>
              <a:ea typeface="Century Gothic" charset="0"/>
              <a:cs typeface="Century Gothic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744367" y="11221525"/>
            <a:ext cx="839974" cy="47448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3733"/>
              </a:lnSpc>
              <a:spcAft>
                <a:spcPts val="3199"/>
              </a:spcAft>
            </a:pPr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Title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41697" y="10517946"/>
            <a:ext cx="4752904" cy="4900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ts val="3733"/>
              </a:lnSpc>
              <a:spcAft>
                <a:spcPts val="3199"/>
              </a:spcAft>
            </a:pPr>
            <a:r>
              <a:rPr lang="en-US" sz="4800" b="1" dirty="0">
                <a:solidFill>
                  <a:schemeClr val="tx2"/>
                </a:solidFill>
                <a:latin typeface="Century Gothic" charset="0"/>
                <a:ea typeface="Century Gothic" charset="0"/>
                <a:cs typeface="Century Gothic" charset="0"/>
              </a:rPr>
              <a:t>Presenter Name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506" y="2713606"/>
            <a:ext cx="11650685" cy="352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47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67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584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676400" y="3886200"/>
            <a:ext cx="6502400" cy="8382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16332200" y="3886200"/>
            <a:ext cx="6350000" cy="8382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8839200" y="3886200"/>
            <a:ext cx="6807200" cy="83820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57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79371" y="5028695"/>
            <a:ext cx="1761892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bg1"/>
                </a:solidFill>
                <a:latin typeface="Century Gothic Bold" charset="0"/>
                <a:ea typeface="Century Gothic Bold" charset="0"/>
                <a:cs typeface="Century Gothic Bold" charset="0"/>
              </a:rPr>
              <a:t>Title Slide | Section Separator</a:t>
            </a:r>
            <a:br>
              <a:rPr lang="en-US" sz="9600" b="1" dirty="0">
                <a:solidFill>
                  <a:schemeClr val="bg1"/>
                </a:solidFill>
                <a:latin typeface="Century Gothic Bold" charset="0"/>
                <a:ea typeface="Century Gothic Bold" charset="0"/>
                <a:cs typeface="Century Gothic Bold" charset="0"/>
              </a:rPr>
            </a:br>
            <a:r>
              <a:rPr lang="en-US" sz="9600" b="1" dirty="0">
                <a:solidFill>
                  <a:schemeClr val="bg1"/>
                </a:solidFill>
                <a:latin typeface="Century Gothic Bold" charset="0"/>
                <a:ea typeface="Century Gothic Bold" charset="0"/>
                <a:cs typeface="Century Gothic Bold" charset="0"/>
              </a:rPr>
              <a:t>Century Gothic Bold, 96pt</a:t>
            </a:r>
          </a:p>
        </p:txBody>
      </p:sp>
    </p:spTree>
    <p:extLst>
      <p:ext uri="{BB962C8B-B14F-4D97-AF65-F5344CB8AC3E}">
        <p14:creationId xmlns:p14="http://schemas.microsoft.com/office/powerpoint/2010/main" val="70355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xmlns:p14="http://schemas.microsoft.com/office/powerpoint/2010/main" spd="slow" advClick="0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" y="0"/>
            <a:ext cx="24377651" cy="13716000"/>
          </a:xfrm>
          <a:prstGeom prst="rect">
            <a:avLst/>
          </a:prstGeom>
          <a:gradFill>
            <a:gsLst>
              <a:gs pos="0">
                <a:srgbClr val="293039"/>
              </a:gs>
              <a:gs pos="100000">
                <a:srgbClr val="374A6A">
                  <a:lumMod val="35000"/>
                  <a:alpha val="69000"/>
                </a:srgbClr>
              </a:gs>
            </a:gsLst>
            <a:lin ang="162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2" rIns="91425" bIns="45712" spcCol="0" rtlCol="0" anchor="ctr"/>
          <a:lstStyle/>
          <a:p>
            <a:pPr algn="ctr"/>
            <a:endParaRPr lang="en-US" dirty="0">
              <a:latin typeface="Century Gothic" charset="0"/>
              <a:cs typeface="Century Gothic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60900" y="4554123"/>
            <a:ext cx="17900453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Century Gothic Bold" charset="0"/>
                <a:ea typeface="Century Gothic Bold" charset="0"/>
                <a:cs typeface="Century Gothic Bold" charset="0"/>
              </a:rPr>
              <a:t> ”This is a quote slide. Set in Century Gothic Bold, at 66pt. </a:t>
            </a:r>
          </a:p>
          <a:p>
            <a:pPr algn="ctr"/>
            <a:endParaRPr lang="en-US" sz="6600" b="1" dirty="0">
              <a:solidFill>
                <a:schemeClr val="bg1"/>
              </a:solidFill>
              <a:latin typeface="Century Gothic Bold" charset="0"/>
              <a:ea typeface="Century Gothic Bold" charset="0"/>
              <a:cs typeface="Century Gothic Bold" charset="0"/>
            </a:endParaRPr>
          </a:p>
          <a:p>
            <a:pPr algn="ctr"/>
            <a:r>
              <a:rPr lang="en-US" sz="6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—Quote Attribution, </a:t>
            </a:r>
            <a:br>
              <a:rPr lang="en-US" sz="6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6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Century Gothic Regular, 60pt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53F12EB-80C4-2043-9CEC-FCB9564D4D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</p:spTree>
    <p:extLst>
      <p:ext uri="{BB962C8B-B14F-4D97-AF65-F5344CB8AC3E}">
        <p14:creationId xmlns:p14="http://schemas.microsoft.com/office/powerpoint/2010/main" val="112091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86"/>
          <p:cNvSpPr>
            <a:spLocks noChangeArrowheads="1"/>
          </p:cNvSpPr>
          <p:nvPr/>
        </p:nvSpPr>
        <p:spPr bwMode="auto">
          <a:xfrm>
            <a:off x="1834115" y="4779849"/>
            <a:ext cx="4444630" cy="4444917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  <a:effectLst/>
        </p:spPr>
        <p:txBody>
          <a:bodyPr wrap="none" anchor="ctr"/>
          <a:lstStyle/>
          <a:p>
            <a:endParaRPr lang="en-US" sz="19900" dirty="0">
              <a:latin typeface="Source Sans Pro Regular" charset="0"/>
            </a:endParaRPr>
          </a:p>
        </p:txBody>
      </p:sp>
      <p:sp>
        <p:nvSpPr>
          <p:cNvPr id="52" name="Freeform 94"/>
          <p:cNvSpPr>
            <a:spLocks noChangeArrowheads="1"/>
          </p:cNvSpPr>
          <p:nvPr/>
        </p:nvSpPr>
        <p:spPr bwMode="auto">
          <a:xfrm>
            <a:off x="5974422" y="4779849"/>
            <a:ext cx="4429287" cy="4444917"/>
          </a:xfrm>
          <a:prstGeom prst="ellipse">
            <a:avLst/>
          </a:prstGeom>
          <a:noFill/>
          <a:ln w="76200">
            <a:solidFill>
              <a:schemeClr val="tx1"/>
            </a:solidFill>
          </a:ln>
          <a:effectLst/>
        </p:spPr>
        <p:txBody>
          <a:bodyPr wrap="none" anchor="ctr"/>
          <a:lstStyle/>
          <a:p>
            <a:endParaRPr lang="en-US" sz="19900" dirty="0">
              <a:latin typeface="Source Sans Pro Regular" charset="0"/>
            </a:endParaRPr>
          </a:p>
        </p:txBody>
      </p:sp>
      <p:sp>
        <p:nvSpPr>
          <p:cNvPr id="60" name="Freeform 102"/>
          <p:cNvSpPr>
            <a:spLocks noChangeArrowheads="1"/>
          </p:cNvSpPr>
          <p:nvPr/>
        </p:nvSpPr>
        <p:spPr bwMode="auto">
          <a:xfrm>
            <a:off x="10054040" y="4779849"/>
            <a:ext cx="4444630" cy="4444917"/>
          </a:xfrm>
          <a:prstGeom prst="ellipse">
            <a:avLst/>
          </a:prstGeom>
          <a:noFill/>
          <a:ln w="76200">
            <a:solidFill>
              <a:schemeClr val="accent3"/>
            </a:solidFill>
          </a:ln>
          <a:effectLst/>
        </p:spPr>
        <p:txBody>
          <a:bodyPr wrap="none" anchor="ctr"/>
          <a:lstStyle/>
          <a:p>
            <a:endParaRPr lang="en-US" sz="19900" dirty="0">
              <a:latin typeface="Source Sans Pro Regular" charset="0"/>
            </a:endParaRPr>
          </a:p>
        </p:txBody>
      </p:sp>
      <p:sp>
        <p:nvSpPr>
          <p:cNvPr id="68" name="Freeform 110"/>
          <p:cNvSpPr>
            <a:spLocks noChangeArrowheads="1"/>
          </p:cNvSpPr>
          <p:nvPr/>
        </p:nvSpPr>
        <p:spPr bwMode="auto">
          <a:xfrm>
            <a:off x="14174368" y="4779849"/>
            <a:ext cx="4444630" cy="4444917"/>
          </a:xfrm>
          <a:prstGeom prst="ellipse">
            <a:avLst/>
          </a:prstGeom>
          <a:noFill/>
          <a:ln w="76200">
            <a:solidFill>
              <a:schemeClr val="accent6"/>
            </a:solidFill>
          </a:ln>
          <a:effectLst/>
        </p:spPr>
        <p:txBody>
          <a:bodyPr wrap="none" anchor="ctr"/>
          <a:lstStyle/>
          <a:p>
            <a:endParaRPr lang="en-US" sz="19900" dirty="0">
              <a:latin typeface="Source Sans Pro Regular" charset="0"/>
            </a:endParaRPr>
          </a:p>
        </p:txBody>
      </p:sp>
      <p:sp>
        <p:nvSpPr>
          <p:cNvPr id="76" name="Freeform 118"/>
          <p:cNvSpPr>
            <a:spLocks noChangeArrowheads="1"/>
          </p:cNvSpPr>
          <p:nvPr/>
        </p:nvSpPr>
        <p:spPr bwMode="auto">
          <a:xfrm>
            <a:off x="18320059" y="4779849"/>
            <a:ext cx="4444630" cy="4444917"/>
          </a:xfrm>
          <a:prstGeom prst="ellipse">
            <a:avLst/>
          </a:prstGeom>
          <a:noFill/>
          <a:ln w="76200">
            <a:solidFill>
              <a:schemeClr val="accent5"/>
            </a:solidFill>
          </a:ln>
          <a:effectLst/>
        </p:spPr>
        <p:txBody>
          <a:bodyPr wrap="none" anchor="ctr"/>
          <a:lstStyle/>
          <a:p>
            <a:endParaRPr lang="en-US" sz="19900" dirty="0">
              <a:latin typeface="Source Sans Pro Regular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454281" y="6778699"/>
            <a:ext cx="3459339" cy="112851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>
              <a:lnSpc>
                <a:spcPts val="3466"/>
              </a:lnSpc>
              <a:spcAft>
                <a:spcPts val="533"/>
              </a:spcAft>
            </a:pPr>
            <a:r>
              <a:rPr lang="en-US" sz="2700" b="1" dirty="0">
                <a:solidFill>
                  <a:schemeClr val="tx2"/>
                </a:solidFill>
                <a:latin typeface="Century Gothic" charset="0"/>
                <a:ea typeface="Century Gothic" charset="0"/>
                <a:cs typeface="Century Gothic" charset="0"/>
              </a:rPr>
              <a:t>Advertising</a:t>
            </a:r>
          </a:p>
          <a:p>
            <a:pPr algn="ctr"/>
            <a:r>
              <a:rPr lang="en-US" sz="2000" dirty="0">
                <a:solidFill>
                  <a:schemeClr val="tx2"/>
                </a:solidFill>
                <a:latin typeface="Century Gothic" charset="0"/>
                <a:ea typeface="Century Gothic" charset="0"/>
                <a:cs typeface="Century Gothic" charset="0"/>
              </a:rPr>
              <a:t>Tools that allow people companies to create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560012" y="6778699"/>
            <a:ext cx="3459339" cy="112851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>
              <a:lnSpc>
                <a:spcPts val="3466"/>
              </a:lnSpc>
              <a:spcAft>
                <a:spcPts val="533"/>
              </a:spcAft>
            </a:pPr>
            <a:r>
              <a:rPr lang="en-US" sz="2700" b="1" dirty="0">
                <a:solidFill>
                  <a:schemeClr val="accent3"/>
                </a:solidFill>
                <a:latin typeface="Century Gothic" charset="0"/>
                <a:ea typeface="Century Gothic" charset="0"/>
                <a:cs typeface="Century Gothic" charset="0"/>
              </a:rPr>
              <a:t>Layers</a:t>
            </a:r>
          </a:p>
          <a:p>
            <a:pPr algn="ctr"/>
            <a:r>
              <a:rPr lang="en-US" sz="2000" dirty="0">
                <a:solidFill>
                  <a:schemeClr val="accent3"/>
                </a:solidFill>
                <a:latin typeface="Century Gothic" charset="0"/>
                <a:ea typeface="Century Gothic" charset="0"/>
                <a:cs typeface="Century Gothic" charset="0"/>
              </a:rPr>
              <a:t>Tools that allow people companies to create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696416" y="6778699"/>
            <a:ext cx="3459339" cy="112851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>
              <a:lnSpc>
                <a:spcPts val="3466"/>
              </a:lnSpc>
              <a:spcAft>
                <a:spcPts val="533"/>
              </a:spcAft>
            </a:pPr>
            <a:r>
              <a:rPr lang="en-US" sz="2700" b="1" dirty="0">
                <a:solidFill>
                  <a:schemeClr val="accent5"/>
                </a:solidFill>
                <a:latin typeface="Century Gothic" charset="0"/>
                <a:ea typeface="Century Gothic" charset="0"/>
                <a:cs typeface="Century Gothic" charset="0"/>
              </a:rPr>
              <a:t>Support</a:t>
            </a:r>
          </a:p>
          <a:p>
            <a:pPr algn="ctr"/>
            <a:r>
              <a:rPr lang="en-US" sz="2000" dirty="0">
                <a:solidFill>
                  <a:schemeClr val="accent5"/>
                </a:solidFill>
                <a:latin typeface="Century Gothic" charset="0"/>
                <a:ea typeface="Century Gothic" charset="0"/>
                <a:cs typeface="Century Gothic" charset="0"/>
              </a:rPr>
              <a:t>Tools that allow people companies to create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8881318" y="6778699"/>
            <a:ext cx="3459339" cy="112851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>
              <a:lnSpc>
                <a:spcPts val="3466"/>
              </a:lnSpc>
              <a:spcAft>
                <a:spcPts val="533"/>
              </a:spcAft>
            </a:pPr>
            <a:r>
              <a:rPr lang="en-US" sz="2700" b="1" dirty="0">
                <a:solidFill>
                  <a:schemeClr val="accent5"/>
                </a:solidFill>
                <a:latin typeface="Century Gothic" charset="0"/>
                <a:ea typeface="Century Gothic" charset="0"/>
                <a:cs typeface="Century Gothic" charset="0"/>
              </a:rPr>
              <a:t>Exclusive</a:t>
            </a:r>
          </a:p>
          <a:p>
            <a:pPr algn="ctr"/>
            <a:r>
              <a:rPr lang="en-US" sz="2000" dirty="0">
                <a:solidFill>
                  <a:schemeClr val="accent5"/>
                </a:solidFill>
                <a:latin typeface="Century Gothic" charset="0"/>
                <a:ea typeface="Century Gothic" charset="0"/>
                <a:cs typeface="Century Gothic" charset="0"/>
              </a:rPr>
              <a:t>Tools that allow people companies to create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351280" y="6778699"/>
            <a:ext cx="3459339" cy="1128514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ctr">
              <a:lnSpc>
                <a:spcPts val="3466"/>
              </a:lnSpc>
              <a:spcAft>
                <a:spcPts val="533"/>
              </a:spcAft>
            </a:pPr>
            <a:r>
              <a:rPr lang="en-US" sz="2700" b="1" dirty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Structure</a:t>
            </a:r>
          </a:p>
          <a:p>
            <a:pPr algn="ctr"/>
            <a:r>
              <a:rPr lang="en-US" sz="2000" dirty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Tools that allow people companies to create</a:t>
            </a:r>
          </a:p>
        </p:txBody>
      </p:sp>
      <p:sp>
        <p:nvSpPr>
          <p:cNvPr id="33" name="Shape 2690"/>
          <p:cNvSpPr/>
          <p:nvPr/>
        </p:nvSpPr>
        <p:spPr>
          <a:xfrm>
            <a:off x="7768104" y="5417121"/>
            <a:ext cx="953612" cy="866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8" y="12960"/>
                  <a:pt x="19636" y="12960"/>
                </a:cubicBezTo>
                <a:lnTo>
                  <a:pt x="19636" y="8640"/>
                </a:lnTo>
                <a:cubicBezTo>
                  <a:pt x="20178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9"/>
                  <a:pt x="18434" y="20520"/>
                  <a:pt x="18164" y="20520"/>
                </a:cubicBezTo>
                <a:cubicBezTo>
                  <a:pt x="17893" y="20520"/>
                  <a:pt x="17673" y="20279"/>
                  <a:pt x="17673" y="19980"/>
                </a:cubicBezTo>
                <a:lnTo>
                  <a:pt x="17673" y="1620"/>
                </a:lnTo>
                <a:cubicBezTo>
                  <a:pt x="17673" y="1322"/>
                  <a:pt x="17893" y="1080"/>
                  <a:pt x="18164" y="1080"/>
                </a:cubicBezTo>
                <a:cubicBezTo>
                  <a:pt x="18434" y="1080"/>
                  <a:pt x="18655" y="1322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8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6"/>
                  <a:pt x="2944" y="8093"/>
                  <a:pt x="2944" y="8089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5"/>
                </a:moveTo>
                <a:cubicBezTo>
                  <a:pt x="12316" y="19294"/>
                  <a:pt x="11764" y="19608"/>
                  <a:pt x="11247" y="19428"/>
                </a:cubicBezTo>
                <a:lnTo>
                  <a:pt x="6102" y="17625"/>
                </a:lnTo>
                <a:cubicBezTo>
                  <a:pt x="5585" y="17444"/>
                  <a:pt x="5299" y="16837"/>
                  <a:pt x="5464" y="16269"/>
                </a:cubicBezTo>
                <a:lnTo>
                  <a:pt x="5654" y="15610"/>
                </a:lnTo>
                <a:lnTo>
                  <a:pt x="12661" y="18104"/>
                </a:lnTo>
                <a:cubicBezTo>
                  <a:pt x="12661" y="18104"/>
                  <a:pt x="12480" y="18725"/>
                  <a:pt x="12480" y="18725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5"/>
                  <a:pt x="18977" y="0"/>
                  <a:pt x="18164" y="0"/>
                </a:cubicBezTo>
                <a:cubicBezTo>
                  <a:pt x="17350" y="0"/>
                  <a:pt x="16691" y="725"/>
                  <a:pt x="16691" y="1620"/>
                </a:cubicBezTo>
                <a:lnTo>
                  <a:pt x="16691" y="2062"/>
                </a:lnTo>
                <a:lnTo>
                  <a:pt x="2411" y="7144"/>
                </a:lnTo>
                <a:cubicBezTo>
                  <a:pt x="2276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6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6"/>
                </a:lnTo>
                <a:cubicBezTo>
                  <a:pt x="11983" y="20819"/>
                  <a:pt x="13087" y="20190"/>
                  <a:pt x="13416" y="19053"/>
                </a:cubicBezTo>
                <a:lnTo>
                  <a:pt x="13595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34" name="Shape 2783"/>
          <p:cNvSpPr/>
          <p:nvPr/>
        </p:nvSpPr>
        <p:spPr>
          <a:xfrm>
            <a:off x="11815500" y="5568203"/>
            <a:ext cx="953614" cy="823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35" name="Shape 2645"/>
          <p:cNvSpPr/>
          <p:nvPr/>
        </p:nvSpPr>
        <p:spPr>
          <a:xfrm>
            <a:off x="3584738" y="5590505"/>
            <a:ext cx="953614" cy="6935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solidFill>
                <a:schemeClr val="accent1"/>
              </a:solidFill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36" name="Shape 2547"/>
          <p:cNvSpPr/>
          <p:nvPr/>
        </p:nvSpPr>
        <p:spPr>
          <a:xfrm>
            <a:off x="15986060" y="5518850"/>
            <a:ext cx="866860" cy="866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37" name="Shape 2633"/>
          <p:cNvSpPr/>
          <p:nvPr/>
        </p:nvSpPr>
        <p:spPr>
          <a:xfrm>
            <a:off x="20145755" y="5463733"/>
            <a:ext cx="866860" cy="8668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3" name="Rectangle 22"/>
          <p:cNvSpPr>
            <a:spLocks/>
          </p:cNvSpPr>
          <p:nvPr/>
        </p:nvSpPr>
        <p:spPr bwMode="auto">
          <a:xfrm>
            <a:off x="4886039" y="635068"/>
            <a:ext cx="14664271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6400" b="1" spc="300" dirty="0">
                <a:solidFill>
                  <a:schemeClr val="tx2"/>
                </a:solidFill>
                <a:latin typeface="Century Gothic Bold" charset="0"/>
                <a:ea typeface="Century Gothic Bold" charset="0"/>
                <a:cs typeface="Century Gothic Bold" charset="0"/>
                <a:sym typeface="Bebas Neue" charset="0"/>
              </a:rPr>
              <a:t>Slide Titles – Century G. Bold, 64pt</a:t>
            </a:r>
          </a:p>
        </p:txBody>
      </p:sp>
    </p:spTree>
    <p:extLst>
      <p:ext uri="{BB962C8B-B14F-4D97-AF65-F5344CB8AC3E}">
        <p14:creationId xmlns:p14="http://schemas.microsoft.com/office/powerpoint/2010/main" val="9428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>
            <a:spLocks/>
          </p:cNvSpPr>
          <p:nvPr/>
        </p:nvSpPr>
        <p:spPr bwMode="auto">
          <a:xfrm>
            <a:off x="8269942" y="670606"/>
            <a:ext cx="7896392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6400" b="1" dirty="0">
                <a:solidFill>
                  <a:schemeClr val="tx2"/>
                </a:solidFill>
                <a:latin typeface="Century Gothic Bold" charset="0"/>
                <a:ea typeface="Century Gothic Bold" charset="0"/>
                <a:cs typeface="Century Gothic Bold" charset="0"/>
                <a:sym typeface="Bebas Neue" charset="0"/>
              </a:rPr>
              <a:t>Team Member Slide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17244874" y="8613793"/>
            <a:ext cx="27687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tx2"/>
                </a:solidFill>
                <a:latin typeface="Century Gothic Bold" charset="0"/>
                <a:ea typeface="Century Gothic Bold" charset="0"/>
                <a:cs typeface="Century Gothic Bold" charset="0"/>
              </a:rPr>
              <a:t>JAMES BOND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7243085" y="8980684"/>
            <a:ext cx="2698175" cy="554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80"/>
              </a:lnSpc>
            </a:pPr>
            <a:r>
              <a:rPr lang="en-US" sz="2400" dirty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CEO &amp; FOUNDER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7220784" y="9560702"/>
            <a:ext cx="4648616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40"/>
              </a:lnSpc>
            </a:pP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Lorem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ipsum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dolor sit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amet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,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consectetur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adipiscing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elit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. Nam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suscipit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mi nisi,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sed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pulvinar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est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elementum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ut.</a:t>
            </a:r>
            <a:endParaRPr lang="en-US" sz="22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963453" y="8613793"/>
            <a:ext cx="27687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tx2"/>
                </a:solidFill>
                <a:latin typeface="Century Gothic Bold" charset="0"/>
                <a:ea typeface="Century Gothic Bold" charset="0"/>
                <a:cs typeface="Century Gothic Bold" charset="0"/>
              </a:rPr>
              <a:t>JAMES BOND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961664" y="8980684"/>
            <a:ext cx="2698175" cy="6181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80"/>
              </a:lnSpc>
            </a:pPr>
            <a:r>
              <a:rPr lang="en-US" sz="2400" dirty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CEO &amp; FOUNDER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939363" y="9560702"/>
            <a:ext cx="4414271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40"/>
              </a:lnSpc>
            </a:pP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Lorem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ipsum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dolor sit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amet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,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consectetur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adipiscing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elit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. Nam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suscipit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mi nisi,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sed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pulvinar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est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elementum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ut.</a:t>
            </a:r>
            <a:endParaRPr lang="en-US" sz="22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7244874" y="4347396"/>
            <a:ext cx="27687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tx2"/>
                </a:solidFill>
                <a:latin typeface="Century Gothic Bold" charset="0"/>
                <a:ea typeface="Century Gothic Bold" charset="0"/>
                <a:cs typeface="Century Gothic Bold" charset="0"/>
              </a:rPr>
              <a:t>JAMES BOND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7243085" y="4714287"/>
            <a:ext cx="2698175" cy="554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80"/>
              </a:lnSpc>
            </a:pPr>
            <a:r>
              <a:rPr lang="en-US" sz="2400" dirty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CEO &amp; FOUNDER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17220784" y="5294305"/>
            <a:ext cx="4880468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40"/>
              </a:lnSpc>
            </a:pP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Lorem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ipsum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dolor sit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amet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,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consectetur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adipiscing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elit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. Nam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suscipit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mi nisi,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sed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pulvinar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est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elementum</a:t>
            </a: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 </a:t>
            </a:r>
            <a:r>
              <a:rPr lang="en-US" sz="2200" dirty="0" err="1">
                <a:latin typeface="Century Gothic" charset="0"/>
                <a:ea typeface="Century Gothic" charset="0"/>
                <a:cs typeface="Century Gothic" charset="0"/>
              </a:rPr>
              <a:t>ut.</a:t>
            </a:r>
            <a:endParaRPr lang="en-US" sz="22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963453" y="4347396"/>
            <a:ext cx="37721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tx2"/>
                </a:solidFill>
                <a:latin typeface="Century Gothic Bold" charset="0"/>
                <a:ea typeface="Century Gothic Bold" charset="0"/>
                <a:cs typeface="Century Gothic Bold" charset="0"/>
              </a:rPr>
              <a:t>Century Gothic, 32pt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961664" y="4714287"/>
            <a:ext cx="4963218" cy="554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80"/>
              </a:lnSpc>
            </a:pPr>
            <a:r>
              <a:rPr lang="en-US" sz="2400" dirty="0">
                <a:solidFill>
                  <a:schemeClr val="accent1"/>
                </a:solidFill>
                <a:latin typeface="Century Gothic" charset="0"/>
                <a:ea typeface="Century Gothic" charset="0"/>
                <a:cs typeface="Century Gothic" charset="0"/>
              </a:rPr>
              <a:t>Subtitle 3 – Century Gothic, 24pt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939363" y="5294305"/>
            <a:ext cx="3743509" cy="539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40"/>
              </a:lnSpc>
            </a:pPr>
            <a:r>
              <a:rPr lang="en-US" sz="2200" dirty="0">
                <a:latin typeface="Century Gothic" charset="0"/>
                <a:ea typeface="Century Gothic" charset="0"/>
                <a:cs typeface="Century Gothic" charset="0"/>
              </a:rPr>
              <a:t>Century Gothic 22pt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2709898" y="3592524"/>
            <a:ext cx="3602736" cy="3602736"/>
          </a:xfrm>
        </p:spPr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2709898" y="7831093"/>
            <a:ext cx="3602736" cy="3602736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1681547933"/>
      </p:ext>
    </p:extLst>
  </p:cSld>
  <p:clrMapOvr>
    <a:masterClrMapping/>
  </p:clrMapOvr>
</p:sld>
</file>

<file path=ppt/theme/theme1.xml><?xml version="1.0" encoding="utf-8"?>
<a:theme xmlns:a="http://schemas.openxmlformats.org/drawingml/2006/main" name="BPA_PresentationTemplate">
  <a:themeElements>
    <a:clrScheme name="Custom 6">
      <a:dk1>
        <a:srgbClr val="174669"/>
      </a:dk1>
      <a:lt1>
        <a:srgbClr val="FFFFFF"/>
      </a:lt1>
      <a:dk2>
        <a:srgbClr val="174669"/>
      </a:dk2>
      <a:lt2>
        <a:srgbClr val="FFFFFF"/>
      </a:lt2>
      <a:accent1>
        <a:srgbClr val="C32126"/>
      </a:accent1>
      <a:accent2>
        <a:srgbClr val="174669"/>
      </a:accent2>
      <a:accent3>
        <a:srgbClr val="911A1D"/>
      </a:accent3>
      <a:accent4>
        <a:srgbClr val="0B1C34"/>
      </a:accent4>
      <a:accent5>
        <a:srgbClr val="24618A"/>
      </a:accent5>
      <a:accent6>
        <a:srgbClr val="C9B582"/>
      </a:accent6>
      <a:hlink>
        <a:srgbClr val="F33B48"/>
      </a:hlink>
      <a:folHlink>
        <a:srgbClr val="FFC00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PA_PresentationTemplate" id="{C7E143FD-4E66-714B-89B4-6E5A7128EF29}" vid="{D8BC92DB-7680-FC46-B190-22BC1710268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</TotalTime>
  <Words>289</Words>
  <Application>Microsoft Macintosh PowerPoint</Application>
  <PresentationFormat>Custom</PresentationFormat>
  <Paragraphs>40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Century Gothic</vt:lpstr>
      <vt:lpstr>Century Gothic Bold</vt:lpstr>
      <vt:lpstr>Source Sans Pro Regular</vt:lpstr>
      <vt:lpstr>BPA_PresentationTemplate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Heather Bunning</dc:creator>
  <cp:lastModifiedBy>Patrick Schultz</cp:lastModifiedBy>
  <cp:revision>33</cp:revision>
  <cp:lastPrinted>2019-07-15T21:47:01Z</cp:lastPrinted>
  <dcterms:created xsi:type="dcterms:W3CDTF">2019-04-04T18:36:25Z</dcterms:created>
  <dcterms:modified xsi:type="dcterms:W3CDTF">2019-10-21T19:01:23Z</dcterms:modified>
</cp:coreProperties>
</file>